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4241" r:id="rId2"/>
    <p:sldId id="4259" r:id="rId3"/>
    <p:sldId id="4258" r:id="rId4"/>
    <p:sldId id="4257" r:id="rId5"/>
    <p:sldId id="4256" r:id="rId6"/>
    <p:sldId id="4260"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C26724-5F94-FF86-87C6-3F9FF5D43034}" name="Andrew Ouimet" initials="AO" userId="S::aouimet@acue.org::73f621da-0623-4611-b167-80a8c4ccf5e8" providerId="AD"/>
  <p188:author id="{8E03F37C-FDEC-4A99-54D7-11AE2CA5EAA2}" name="Sheryl Posnick" initials="SP" userId="S::sposnick@acue.org::5be36387-2006-46e4-881d-10f033b6694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37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D883BF-D323-4E34-8AE3-0221C52B29D9}" v="49" dt="2023-08-01T16:09:19.7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5" Type="http://schemas.microsoft.com/office/2018/10/relationships/authors" Target="authors.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ryl Posnick" userId="S::sposnick@acue.org::5be36387-2006-46e4-881d-10f033b66948" providerId="AD" clId="Web-{93045EF4-A6CA-80E8-E606-F50195FADE1F}"/>
    <pc:docChg chg="modSld">
      <pc:chgData name="Sheryl Posnick" userId="S::sposnick@acue.org::5be36387-2006-46e4-881d-10f033b66948" providerId="AD" clId="Web-{93045EF4-A6CA-80E8-E606-F50195FADE1F}" dt="2023-08-01T18:00:08.099" v="5" actId="20577"/>
      <pc:docMkLst>
        <pc:docMk/>
      </pc:docMkLst>
      <pc:sldChg chg="modSp">
        <pc:chgData name="Sheryl Posnick" userId="S::sposnick@acue.org::5be36387-2006-46e4-881d-10f033b66948" providerId="AD" clId="Web-{93045EF4-A6CA-80E8-E606-F50195FADE1F}" dt="2023-08-01T18:00:08.099" v="5" actId="20577"/>
        <pc:sldMkLst>
          <pc:docMk/>
          <pc:sldMk cId="2206552260" sldId="4241"/>
        </pc:sldMkLst>
        <pc:spChg chg="mod">
          <ac:chgData name="Sheryl Posnick" userId="S::sposnick@acue.org::5be36387-2006-46e4-881d-10f033b66948" providerId="AD" clId="Web-{93045EF4-A6CA-80E8-E606-F50195FADE1F}" dt="2023-08-01T18:00:08.099" v="5" actId="20577"/>
          <ac:spMkLst>
            <pc:docMk/>
            <pc:sldMk cId="2206552260" sldId="4241"/>
            <ac:spMk id="8" creationId="{7EFA6546-7B60-C918-EC19-31101F804225}"/>
          </ac:spMkLst>
        </pc:spChg>
      </pc:sldChg>
    </pc:docChg>
  </pc:docChgLst>
  <pc:docChgLst>
    <pc:chgData name="Jen Santaniello" userId="S::jsantaniello@acue.org::806845dc-af77-4d36-baf6-beb6ee185782" providerId="AD" clId="Web-{5DD03123-B9B9-5F54-3A9E-5BE9FBD1C6AD}"/>
    <pc:docChg chg="modSld">
      <pc:chgData name="Jen Santaniello" userId="S::jsantaniello@acue.org::806845dc-af77-4d36-baf6-beb6ee185782" providerId="AD" clId="Web-{5DD03123-B9B9-5F54-3A9E-5BE9FBD1C6AD}" dt="2023-07-21T17:34:14.579" v="17" actId="20577"/>
      <pc:docMkLst>
        <pc:docMk/>
      </pc:docMkLst>
      <pc:sldChg chg="modSp">
        <pc:chgData name="Jen Santaniello" userId="S::jsantaniello@acue.org::806845dc-af77-4d36-baf6-beb6ee185782" providerId="AD" clId="Web-{5DD03123-B9B9-5F54-3A9E-5BE9FBD1C6AD}" dt="2023-07-21T17:28:47.775" v="2" actId="20577"/>
        <pc:sldMkLst>
          <pc:docMk/>
          <pc:sldMk cId="2206552260" sldId="4241"/>
        </pc:sldMkLst>
        <pc:spChg chg="mod">
          <ac:chgData name="Jen Santaniello" userId="S::jsantaniello@acue.org::806845dc-af77-4d36-baf6-beb6ee185782" providerId="AD" clId="Web-{5DD03123-B9B9-5F54-3A9E-5BE9FBD1C6AD}" dt="2023-07-21T17:28:47.775" v="2" actId="20577"/>
          <ac:spMkLst>
            <pc:docMk/>
            <pc:sldMk cId="2206552260" sldId="4241"/>
            <ac:spMk id="8" creationId="{7EFA6546-7B60-C918-EC19-31101F804225}"/>
          </ac:spMkLst>
        </pc:spChg>
      </pc:sldChg>
      <pc:sldChg chg="modSp">
        <pc:chgData name="Jen Santaniello" userId="S::jsantaniello@acue.org::806845dc-af77-4d36-baf6-beb6ee185782" providerId="AD" clId="Web-{5DD03123-B9B9-5F54-3A9E-5BE9FBD1C6AD}" dt="2023-07-21T17:32:41.530" v="10" actId="20577"/>
        <pc:sldMkLst>
          <pc:docMk/>
          <pc:sldMk cId="1560246351" sldId="4243"/>
        </pc:sldMkLst>
        <pc:spChg chg="mod">
          <ac:chgData name="Jen Santaniello" userId="S::jsantaniello@acue.org::806845dc-af77-4d36-baf6-beb6ee185782" providerId="AD" clId="Web-{5DD03123-B9B9-5F54-3A9E-5BE9FBD1C6AD}" dt="2023-07-21T17:32:41.530" v="10" actId="20577"/>
          <ac:spMkLst>
            <pc:docMk/>
            <pc:sldMk cId="1560246351" sldId="4243"/>
            <ac:spMk id="4" creationId="{3173B949-5E9D-88E5-0AB1-ACE22BF8A9BC}"/>
          </ac:spMkLst>
        </pc:spChg>
      </pc:sldChg>
      <pc:sldChg chg="modSp">
        <pc:chgData name="Jen Santaniello" userId="S::jsantaniello@acue.org::806845dc-af77-4d36-baf6-beb6ee185782" providerId="AD" clId="Web-{5DD03123-B9B9-5F54-3A9E-5BE9FBD1C6AD}" dt="2023-07-21T17:32:32.030" v="9" actId="20577"/>
        <pc:sldMkLst>
          <pc:docMk/>
          <pc:sldMk cId="2431204376" sldId="4252"/>
        </pc:sldMkLst>
        <pc:spChg chg="mod">
          <ac:chgData name="Jen Santaniello" userId="S::jsantaniello@acue.org::806845dc-af77-4d36-baf6-beb6ee185782" providerId="AD" clId="Web-{5DD03123-B9B9-5F54-3A9E-5BE9FBD1C6AD}" dt="2023-07-21T17:32:32.030" v="9" actId="20577"/>
          <ac:spMkLst>
            <pc:docMk/>
            <pc:sldMk cId="2431204376" sldId="4252"/>
            <ac:spMk id="4" creationId="{3173B949-5E9D-88E5-0AB1-ACE22BF8A9BC}"/>
          </ac:spMkLst>
        </pc:spChg>
      </pc:sldChg>
      <pc:sldChg chg="modSp">
        <pc:chgData name="Jen Santaniello" userId="S::jsantaniello@acue.org::806845dc-af77-4d36-baf6-beb6ee185782" providerId="AD" clId="Web-{5DD03123-B9B9-5F54-3A9E-5BE9FBD1C6AD}" dt="2023-07-21T17:33:11.250" v="11" actId="20577"/>
        <pc:sldMkLst>
          <pc:docMk/>
          <pc:sldMk cId="3995960392" sldId="4253"/>
        </pc:sldMkLst>
        <pc:spChg chg="mod">
          <ac:chgData name="Jen Santaniello" userId="S::jsantaniello@acue.org::806845dc-af77-4d36-baf6-beb6ee185782" providerId="AD" clId="Web-{5DD03123-B9B9-5F54-3A9E-5BE9FBD1C6AD}" dt="2023-07-21T17:33:11.250" v="11" actId="20577"/>
          <ac:spMkLst>
            <pc:docMk/>
            <pc:sldMk cId="3995960392" sldId="4253"/>
            <ac:spMk id="4" creationId="{3173B949-5E9D-88E5-0AB1-ACE22BF8A9BC}"/>
          </ac:spMkLst>
        </pc:spChg>
      </pc:sldChg>
      <pc:sldChg chg="modSp">
        <pc:chgData name="Jen Santaniello" userId="S::jsantaniello@acue.org::806845dc-af77-4d36-baf6-beb6ee185782" providerId="AD" clId="Web-{5DD03123-B9B9-5F54-3A9E-5BE9FBD1C6AD}" dt="2023-07-21T17:33:59.720" v="16" actId="20577"/>
        <pc:sldMkLst>
          <pc:docMk/>
          <pc:sldMk cId="1143431768" sldId="4254"/>
        </pc:sldMkLst>
        <pc:spChg chg="mod">
          <ac:chgData name="Jen Santaniello" userId="S::jsantaniello@acue.org::806845dc-af77-4d36-baf6-beb6ee185782" providerId="AD" clId="Web-{5DD03123-B9B9-5F54-3A9E-5BE9FBD1C6AD}" dt="2023-07-21T17:33:59.720" v="16" actId="20577"/>
          <ac:spMkLst>
            <pc:docMk/>
            <pc:sldMk cId="1143431768" sldId="4254"/>
            <ac:spMk id="4" creationId="{3173B949-5E9D-88E5-0AB1-ACE22BF8A9BC}"/>
          </ac:spMkLst>
        </pc:spChg>
      </pc:sldChg>
      <pc:sldChg chg="modSp">
        <pc:chgData name="Jen Santaniello" userId="S::jsantaniello@acue.org::806845dc-af77-4d36-baf6-beb6ee185782" providerId="AD" clId="Web-{5DD03123-B9B9-5F54-3A9E-5BE9FBD1C6AD}" dt="2023-07-21T17:34:14.579" v="17" actId="20577"/>
        <pc:sldMkLst>
          <pc:docMk/>
          <pc:sldMk cId="3578231139" sldId="4255"/>
        </pc:sldMkLst>
        <pc:spChg chg="mod">
          <ac:chgData name="Jen Santaniello" userId="S::jsantaniello@acue.org::806845dc-af77-4d36-baf6-beb6ee185782" providerId="AD" clId="Web-{5DD03123-B9B9-5F54-3A9E-5BE9FBD1C6AD}" dt="2023-07-21T17:34:14.579" v="17" actId="20577"/>
          <ac:spMkLst>
            <pc:docMk/>
            <pc:sldMk cId="3578231139" sldId="4255"/>
            <ac:spMk id="4" creationId="{3173B949-5E9D-88E5-0AB1-ACE22BF8A9BC}"/>
          </ac:spMkLst>
        </pc:spChg>
      </pc:sldChg>
    </pc:docChg>
  </pc:docChgLst>
  <pc:docChgLst>
    <pc:chgData name="Sheryl Posnick" userId="S::sposnick@acue.org::5be36387-2006-46e4-881d-10f033b66948" providerId="AD" clId="Web-{C4ABE201-EB2D-8C5B-743E-0990EE8D0229}"/>
    <pc:docChg chg="mod">
      <pc:chgData name="Sheryl Posnick" userId="S::sposnick@acue.org::5be36387-2006-46e4-881d-10f033b66948" providerId="AD" clId="Web-{C4ABE201-EB2D-8C5B-743E-0990EE8D0229}" dt="2023-08-01T18:07:39.478" v="5"/>
      <pc:docMkLst>
        <pc:docMk/>
      </pc:docMkLst>
      <pc:sldChg chg="addCm">
        <pc:chgData name="Sheryl Posnick" userId="S::sposnick@acue.org::5be36387-2006-46e4-881d-10f033b66948" providerId="AD" clId="Web-{C4ABE201-EB2D-8C5B-743E-0990EE8D0229}" dt="2023-08-01T18:06:15.616" v="4"/>
        <pc:sldMkLst>
          <pc:docMk/>
          <pc:sldMk cId="3602056059" sldId="4256"/>
        </pc:sldMkLst>
        <pc:extLst>
          <p:ext xmlns:p="http://schemas.openxmlformats.org/presentationml/2006/main" uri="{D6D511B9-2390-475A-947B-AFAB55BFBCF1}">
            <pc226:cmChg xmlns:pc226="http://schemas.microsoft.com/office/powerpoint/2022/06/main/command" chg="add">
              <pc226:chgData name="Sheryl Posnick" userId="S::sposnick@acue.org::5be36387-2006-46e4-881d-10f033b66948" providerId="AD" clId="Web-{C4ABE201-EB2D-8C5B-743E-0990EE8D0229}" dt="2023-08-01T18:06:15.616" v="4"/>
              <pc2:cmMkLst xmlns:pc2="http://schemas.microsoft.com/office/powerpoint/2019/9/main/command">
                <pc:docMk/>
                <pc:sldMk cId="3602056059" sldId="4256"/>
                <pc2:cmMk id="{164779D1-4463-4BA2-8EA7-A8096AE9E258}"/>
              </pc2:cmMkLst>
            </pc226:cmChg>
          </p:ext>
        </pc:extLst>
      </pc:sldChg>
      <pc:sldChg chg="addCm">
        <pc:chgData name="Sheryl Posnick" userId="S::sposnick@acue.org::5be36387-2006-46e4-881d-10f033b66948" providerId="AD" clId="Web-{C4ABE201-EB2D-8C5B-743E-0990EE8D0229}" dt="2023-08-01T18:04:11.004" v="3"/>
        <pc:sldMkLst>
          <pc:docMk/>
          <pc:sldMk cId="1193411285" sldId="4257"/>
        </pc:sldMkLst>
        <pc:extLst>
          <p:ext xmlns:p="http://schemas.openxmlformats.org/presentationml/2006/main" uri="{D6D511B9-2390-475A-947B-AFAB55BFBCF1}">
            <pc226:cmChg xmlns:pc226="http://schemas.microsoft.com/office/powerpoint/2022/06/main/command" chg="add">
              <pc226:chgData name="Sheryl Posnick" userId="S::sposnick@acue.org::5be36387-2006-46e4-881d-10f033b66948" providerId="AD" clId="Web-{C4ABE201-EB2D-8C5B-743E-0990EE8D0229}" dt="2023-08-01T18:03:30.487" v="2"/>
              <pc2:cmMkLst xmlns:pc2="http://schemas.microsoft.com/office/powerpoint/2019/9/main/command">
                <pc:docMk/>
                <pc:sldMk cId="1193411285" sldId="4257"/>
                <pc2:cmMk id="{152DF6CE-E1AE-4B5B-9D53-1F2472B1D3BC}"/>
              </pc2:cmMkLst>
            </pc226:cmChg>
            <pc226:cmChg xmlns:pc226="http://schemas.microsoft.com/office/powerpoint/2022/06/main/command" chg="add">
              <pc226:chgData name="Sheryl Posnick" userId="S::sposnick@acue.org::5be36387-2006-46e4-881d-10f033b66948" providerId="AD" clId="Web-{C4ABE201-EB2D-8C5B-743E-0990EE8D0229}" dt="2023-08-01T18:04:11.004" v="3"/>
              <pc2:cmMkLst xmlns:pc2="http://schemas.microsoft.com/office/powerpoint/2019/9/main/command">
                <pc:docMk/>
                <pc:sldMk cId="1193411285" sldId="4257"/>
                <pc2:cmMk id="{50693DF1-E560-4337-88D8-0579F8A418B6}"/>
              </pc2:cmMkLst>
            </pc226:cmChg>
          </p:ext>
        </pc:extLst>
      </pc:sldChg>
      <pc:sldChg chg="addCm">
        <pc:chgData name="Sheryl Posnick" userId="S::sposnick@acue.org::5be36387-2006-46e4-881d-10f033b66948" providerId="AD" clId="Web-{C4ABE201-EB2D-8C5B-743E-0990EE8D0229}" dt="2023-08-01T18:01:49.907" v="1"/>
        <pc:sldMkLst>
          <pc:docMk/>
          <pc:sldMk cId="1136739460" sldId="4259"/>
        </pc:sldMkLst>
        <pc:extLst>
          <p:ext xmlns:p="http://schemas.openxmlformats.org/presentationml/2006/main" uri="{D6D511B9-2390-475A-947B-AFAB55BFBCF1}">
            <pc226:cmChg xmlns:pc226="http://schemas.microsoft.com/office/powerpoint/2022/06/main/command" chg="add">
              <pc226:chgData name="Sheryl Posnick" userId="S::sposnick@acue.org::5be36387-2006-46e4-881d-10f033b66948" providerId="AD" clId="Web-{C4ABE201-EB2D-8C5B-743E-0990EE8D0229}" dt="2023-08-01T18:01:49.907" v="1"/>
              <pc2:cmMkLst xmlns:pc2="http://schemas.microsoft.com/office/powerpoint/2019/9/main/command">
                <pc:docMk/>
                <pc:sldMk cId="1136739460" sldId="4259"/>
                <pc2:cmMk id="{AF556D1A-D880-44D0-94D8-FB11EE369C6E}"/>
              </pc2:cmMkLst>
            </pc226:cmChg>
          </p:ext>
        </pc:extLst>
      </pc:sldChg>
      <pc:sldChg chg="addCm">
        <pc:chgData name="Sheryl Posnick" userId="S::sposnick@acue.org::5be36387-2006-46e4-881d-10f033b66948" providerId="AD" clId="Web-{C4ABE201-EB2D-8C5B-743E-0990EE8D0229}" dt="2023-08-01T18:07:39.478" v="5"/>
        <pc:sldMkLst>
          <pc:docMk/>
          <pc:sldMk cId="3527045800" sldId="4260"/>
        </pc:sldMkLst>
        <pc:extLst>
          <p:ext xmlns:p="http://schemas.openxmlformats.org/presentationml/2006/main" uri="{D6D511B9-2390-475A-947B-AFAB55BFBCF1}">
            <pc226:cmChg xmlns:pc226="http://schemas.microsoft.com/office/powerpoint/2022/06/main/command" chg="add">
              <pc226:chgData name="Sheryl Posnick" userId="S::sposnick@acue.org::5be36387-2006-46e4-881d-10f033b66948" providerId="AD" clId="Web-{C4ABE201-EB2D-8C5B-743E-0990EE8D0229}" dt="2023-08-01T18:07:39.478" v="5"/>
              <pc2:cmMkLst xmlns:pc2="http://schemas.microsoft.com/office/powerpoint/2019/9/main/command">
                <pc:docMk/>
                <pc:sldMk cId="3527045800" sldId="4260"/>
                <pc2:cmMk id="{BEE2139B-64FF-4922-95F0-C32A618D8278}"/>
              </pc2:cmMkLst>
            </pc226:cmChg>
          </p:ext>
        </pc:extLst>
      </pc:sldChg>
    </pc:docChg>
  </pc:docChgLst>
  <pc:docChgLst>
    <pc:chgData name="Andrew Ouimet" userId="73f621da-0623-4611-b167-80a8c4ccf5e8" providerId="ADAL" clId="{FBD883BF-D323-4E34-8AE3-0221C52B29D9}"/>
    <pc:docChg chg="undo custSel addSld delSld modSld sldOrd addMainMaster delMainMaster modMainMaster">
      <pc:chgData name="Andrew Ouimet" userId="73f621da-0623-4611-b167-80a8c4ccf5e8" providerId="ADAL" clId="{FBD883BF-D323-4E34-8AE3-0221C52B29D9}" dt="2023-08-04T18:36:57.565" v="378" actId="14100"/>
      <pc:docMkLst>
        <pc:docMk/>
      </pc:docMkLst>
      <pc:sldChg chg="modSp mod">
        <pc:chgData name="Andrew Ouimet" userId="73f621da-0623-4611-b167-80a8c4ccf5e8" providerId="ADAL" clId="{FBD883BF-D323-4E34-8AE3-0221C52B29D9}" dt="2023-08-04T18:35:31.622" v="377" actId="114"/>
        <pc:sldMkLst>
          <pc:docMk/>
          <pc:sldMk cId="2206552260" sldId="4241"/>
        </pc:sldMkLst>
        <pc:spChg chg="mod">
          <ac:chgData name="Andrew Ouimet" userId="73f621da-0623-4611-b167-80a8c4ccf5e8" providerId="ADAL" clId="{FBD883BF-D323-4E34-8AE3-0221C52B29D9}" dt="2023-08-04T18:35:31.622" v="377" actId="114"/>
          <ac:spMkLst>
            <pc:docMk/>
            <pc:sldMk cId="2206552260" sldId="4241"/>
            <ac:spMk id="8" creationId="{7EFA6546-7B60-C918-EC19-31101F804225}"/>
          </ac:spMkLst>
        </pc:spChg>
      </pc:sldChg>
      <pc:sldChg chg="addSp delSp del mod">
        <pc:chgData name="Andrew Ouimet" userId="73f621da-0623-4611-b167-80a8c4ccf5e8" providerId="ADAL" clId="{FBD883BF-D323-4E34-8AE3-0221C52B29D9}" dt="2023-07-31T16:56:46.255" v="71" actId="47"/>
        <pc:sldMkLst>
          <pc:docMk/>
          <pc:sldMk cId="1560246351" sldId="4243"/>
        </pc:sldMkLst>
        <pc:spChg chg="add del">
          <ac:chgData name="Andrew Ouimet" userId="73f621da-0623-4611-b167-80a8c4ccf5e8" providerId="ADAL" clId="{FBD883BF-D323-4E34-8AE3-0221C52B29D9}" dt="2023-07-31T16:55:23.341" v="52" actId="478"/>
          <ac:spMkLst>
            <pc:docMk/>
            <pc:sldMk cId="1560246351" sldId="4243"/>
            <ac:spMk id="10" creationId="{E558C58F-3C2B-E931-3262-DE48FDA1C959}"/>
          </ac:spMkLst>
        </pc:spChg>
        <pc:picChg chg="del">
          <ac:chgData name="Andrew Ouimet" userId="73f621da-0623-4611-b167-80a8c4ccf5e8" providerId="ADAL" clId="{FBD883BF-D323-4E34-8AE3-0221C52B29D9}" dt="2023-07-31T16:42:49.223" v="1" actId="478"/>
          <ac:picMkLst>
            <pc:docMk/>
            <pc:sldMk cId="1560246351" sldId="4243"/>
            <ac:picMk id="5" creationId="{C71FB91A-A69B-B964-EC14-F2D929189CBC}"/>
          </ac:picMkLst>
        </pc:picChg>
        <pc:picChg chg="add del">
          <ac:chgData name="Andrew Ouimet" userId="73f621da-0623-4611-b167-80a8c4ccf5e8" providerId="ADAL" clId="{FBD883BF-D323-4E34-8AE3-0221C52B29D9}" dt="2023-07-31T16:55:23.122" v="51" actId="478"/>
          <ac:picMkLst>
            <pc:docMk/>
            <pc:sldMk cId="1560246351" sldId="4243"/>
            <ac:picMk id="8" creationId="{1B2FAD3A-B41F-8353-2CA0-7F09B4262174}"/>
          </ac:picMkLst>
        </pc:picChg>
      </pc:sldChg>
      <pc:sldChg chg="delSp del mod">
        <pc:chgData name="Andrew Ouimet" userId="73f621da-0623-4611-b167-80a8c4ccf5e8" providerId="ADAL" clId="{FBD883BF-D323-4E34-8AE3-0221C52B29D9}" dt="2023-07-31T16:56:47.154" v="72" actId="47"/>
        <pc:sldMkLst>
          <pc:docMk/>
          <pc:sldMk cId="2431204376" sldId="4252"/>
        </pc:sldMkLst>
        <pc:picChg chg="del">
          <ac:chgData name="Andrew Ouimet" userId="73f621da-0623-4611-b167-80a8c4ccf5e8" providerId="ADAL" clId="{FBD883BF-D323-4E34-8AE3-0221C52B29D9}" dt="2023-07-31T16:42:52.994" v="2" actId="478"/>
          <ac:picMkLst>
            <pc:docMk/>
            <pc:sldMk cId="2431204376" sldId="4252"/>
            <ac:picMk id="3" creationId="{00D1F62A-4C01-E200-4BDC-26E19490D659}"/>
          </ac:picMkLst>
        </pc:picChg>
      </pc:sldChg>
      <pc:sldChg chg="delSp modSp del mod">
        <pc:chgData name="Andrew Ouimet" userId="73f621da-0623-4611-b167-80a8c4ccf5e8" providerId="ADAL" clId="{FBD883BF-D323-4E34-8AE3-0221C52B29D9}" dt="2023-07-31T16:56:48.208" v="73" actId="47"/>
        <pc:sldMkLst>
          <pc:docMk/>
          <pc:sldMk cId="3995960392" sldId="4253"/>
        </pc:sldMkLst>
        <pc:spChg chg="mod">
          <ac:chgData name="Andrew Ouimet" userId="73f621da-0623-4611-b167-80a8c4ccf5e8" providerId="ADAL" clId="{FBD883BF-D323-4E34-8AE3-0221C52B29D9}" dt="2023-07-25T13:29:51.790" v="0" actId="20577"/>
          <ac:spMkLst>
            <pc:docMk/>
            <pc:sldMk cId="3995960392" sldId="4253"/>
            <ac:spMk id="6" creationId="{54859AF9-BAA5-FE66-8A2B-9554FC548AA3}"/>
          </ac:spMkLst>
        </pc:spChg>
        <pc:picChg chg="del">
          <ac:chgData name="Andrew Ouimet" userId="73f621da-0623-4611-b167-80a8c4ccf5e8" providerId="ADAL" clId="{FBD883BF-D323-4E34-8AE3-0221C52B29D9}" dt="2023-07-31T16:42:56.362" v="4" actId="478"/>
          <ac:picMkLst>
            <pc:docMk/>
            <pc:sldMk cId="3995960392" sldId="4253"/>
            <ac:picMk id="2" creationId="{9E1574F0-4A15-72A5-3538-61FD33816968}"/>
          </ac:picMkLst>
        </pc:picChg>
        <pc:picChg chg="del">
          <ac:chgData name="Andrew Ouimet" userId="73f621da-0623-4611-b167-80a8c4ccf5e8" providerId="ADAL" clId="{FBD883BF-D323-4E34-8AE3-0221C52B29D9}" dt="2023-07-31T16:42:54.866" v="3" actId="478"/>
          <ac:picMkLst>
            <pc:docMk/>
            <pc:sldMk cId="3995960392" sldId="4253"/>
            <ac:picMk id="9" creationId="{361FB38C-75EC-1007-8CC5-693BAFA7FFC3}"/>
          </ac:picMkLst>
        </pc:picChg>
      </pc:sldChg>
      <pc:sldChg chg="addSp delSp modSp del mod">
        <pc:chgData name="Andrew Ouimet" userId="73f621da-0623-4611-b167-80a8c4ccf5e8" providerId="ADAL" clId="{FBD883BF-D323-4E34-8AE3-0221C52B29D9}" dt="2023-07-31T16:56:49.490" v="74" actId="47"/>
        <pc:sldMkLst>
          <pc:docMk/>
          <pc:sldMk cId="1143431768" sldId="4254"/>
        </pc:sldMkLst>
        <pc:picChg chg="del">
          <ac:chgData name="Andrew Ouimet" userId="73f621da-0623-4611-b167-80a8c4ccf5e8" providerId="ADAL" clId="{FBD883BF-D323-4E34-8AE3-0221C52B29D9}" dt="2023-07-31T16:42:58.501" v="5" actId="478"/>
          <ac:picMkLst>
            <pc:docMk/>
            <pc:sldMk cId="1143431768" sldId="4254"/>
            <ac:picMk id="2" creationId="{147A2007-E05D-EEAA-A47A-467ACFA6BD31}"/>
          </ac:picMkLst>
        </pc:picChg>
        <pc:picChg chg="add del ord">
          <ac:chgData name="Andrew Ouimet" userId="73f621da-0623-4611-b167-80a8c4ccf5e8" providerId="ADAL" clId="{FBD883BF-D323-4E34-8AE3-0221C52B29D9}" dt="2023-07-31T16:50:38.901" v="12"/>
          <ac:picMkLst>
            <pc:docMk/>
            <pc:sldMk cId="1143431768" sldId="4254"/>
            <ac:picMk id="3" creationId="{20A49940-FAD0-B7C8-26DE-80BABAEBE3E6}"/>
          </ac:picMkLst>
        </pc:picChg>
      </pc:sldChg>
      <pc:sldChg chg="delSp add del mod">
        <pc:chgData name="Andrew Ouimet" userId="73f621da-0623-4611-b167-80a8c4ccf5e8" providerId="ADAL" clId="{FBD883BF-D323-4E34-8AE3-0221C52B29D9}" dt="2023-07-31T17:36:57.748" v="319" actId="47"/>
        <pc:sldMkLst>
          <pc:docMk/>
          <pc:sldMk cId="3578231139" sldId="4255"/>
        </pc:sldMkLst>
        <pc:spChg chg="del">
          <ac:chgData name="Andrew Ouimet" userId="73f621da-0623-4611-b167-80a8c4ccf5e8" providerId="ADAL" clId="{FBD883BF-D323-4E34-8AE3-0221C52B29D9}" dt="2023-07-31T16:56:52.900" v="75" actId="478"/>
          <ac:spMkLst>
            <pc:docMk/>
            <pc:sldMk cId="3578231139" sldId="4255"/>
            <ac:spMk id="4" creationId="{3173B949-5E9D-88E5-0AB1-ACE22BF8A9BC}"/>
          </ac:spMkLst>
        </pc:spChg>
        <pc:spChg chg="del">
          <ac:chgData name="Andrew Ouimet" userId="73f621da-0623-4611-b167-80a8c4ccf5e8" providerId="ADAL" clId="{FBD883BF-D323-4E34-8AE3-0221C52B29D9}" dt="2023-07-31T16:56:55.965" v="76" actId="478"/>
          <ac:spMkLst>
            <pc:docMk/>
            <pc:sldMk cId="3578231139" sldId="4255"/>
            <ac:spMk id="6" creationId="{54859AF9-BAA5-FE66-8A2B-9554FC548AA3}"/>
          </ac:spMkLst>
        </pc:spChg>
        <pc:spChg chg="del">
          <ac:chgData name="Andrew Ouimet" userId="73f621da-0623-4611-b167-80a8c4ccf5e8" providerId="ADAL" clId="{FBD883BF-D323-4E34-8AE3-0221C52B29D9}" dt="2023-07-31T16:56:57.546" v="77" actId="478"/>
          <ac:spMkLst>
            <pc:docMk/>
            <pc:sldMk cId="3578231139" sldId="4255"/>
            <ac:spMk id="51" creationId="{7C38B865-59E6-46AC-9344-3C8415C069D9}"/>
          </ac:spMkLst>
        </pc:spChg>
        <pc:picChg chg="del">
          <ac:chgData name="Andrew Ouimet" userId="73f621da-0623-4611-b167-80a8c4ccf5e8" providerId="ADAL" clId="{FBD883BF-D323-4E34-8AE3-0221C52B29D9}" dt="2023-07-31T16:43:00.483" v="6" actId="478"/>
          <ac:picMkLst>
            <pc:docMk/>
            <pc:sldMk cId="3578231139" sldId="4255"/>
            <ac:picMk id="11" creationId="{B6DD3429-EBC9-0C80-E97F-28622E94A5EC}"/>
          </ac:picMkLst>
        </pc:picChg>
      </pc:sldChg>
      <pc:sldChg chg="new delCm modCm">
        <pc:chgData name="Andrew Ouimet" userId="73f621da-0623-4611-b167-80a8c4ccf5e8" providerId="ADAL" clId="{FBD883BF-D323-4E34-8AE3-0221C52B29D9}" dt="2023-08-04T18:34:58.613" v="371"/>
        <pc:sldMkLst>
          <pc:docMk/>
          <pc:sldMk cId="3602056059" sldId="4256"/>
        </pc:sldMkLst>
        <pc:extLst>
          <p:ext xmlns:p="http://schemas.openxmlformats.org/presentationml/2006/main" uri="{D6D511B9-2390-475A-947B-AFAB55BFBCF1}">
            <pc226:cmChg xmlns:pc226="http://schemas.microsoft.com/office/powerpoint/2022/06/main/command" chg="del">
              <pc226:chgData name="Andrew Ouimet" userId="73f621da-0623-4611-b167-80a8c4ccf5e8" providerId="ADAL" clId="{FBD883BF-D323-4E34-8AE3-0221C52B29D9}" dt="2023-08-04T18:34:58.613" v="371"/>
              <pc2:cmMkLst xmlns:pc2="http://schemas.microsoft.com/office/powerpoint/2019/9/main/command">
                <pc:docMk/>
                <pc:sldMk cId="3602056059" sldId="4256"/>
                <pc2:cmMk id="{164779D1-4463-4BA2-8EA7-A8096AE9E258}"/>
              </pc2:cmMkLst>
              <pc226:cmRplyChg chg="add">
                <pc226:chgData name="Andrew Ouimet" userId="73f621da-0623-4611-b167-80a8c4ccf5e8" providerId="ADAL" clId="{FBD883BF-D323-4E34-8AE3-0221C52B29D9}" dt="2023-08-01T18:33:09.580" v="365"/>
                <pc2:cmRplyMkLst xmlns:pc2="http://schemas.microsoft.com/office/powerpoint/2019/9/main/command">
                  <pc:docMk/>
                  <pc:sldMk cId="3602056059" sldId="4256"/>
                  <pc2:cmMk id="{164779D1-4463-4BA2-8EA7-A8096AE9E258}"/>
                  <pc2:cmRplyMk id="{0EDAE7CC-85BD-4F31-B5F3-9388EE853C68}"/>
                </pc2:cmRplyMkLst>
              </pc226:cmRplyChg>
            </pc226:cmChg>
          </p:ext>
        </pc:extLst>
      </pc:sldChg>
      <pc:sldChg chg="new ord delCm modCm">
        <pc:chgData name="Andrew Ouimet" userId="73f621da-0623-4611-b167-80a8c4ccf5e8" providerId="ADAL" clId="{FBD883BF-D323-4E34-8AE3-0221C52B29D9}" dt="2023-08-04T18:34:35.905" v="370"/>
        <pc:sldMkLst>
          <pc:docMk/>
          <pc:sldMk cId="1193411285" sldId="4257"/>
        </pc:sldMkLst>
        <pc:extLst>
          <p:ext xmlns:p="http://schemas.openxmlformats.org/presentationml/2006/main" uri="{D6D511B9-2390-475A-947B-AFAB55BFBCF1}">
            <pc226:cmChg xmlns:pc226="http://schemas.microsoft.com/office/powerpoint/2022/06/main/command" chg="del">
              <pc226:chgData name="Andrew Ouimet" userId="73f621da-0623-4611-b167-80a8c4ccf5e8" providerId="ADAL" clId="{FBD883BF-D323-4E34-8AE3-0221C52B29D9}" dt="2023-08-04T18:34:21.736" v="369"/>
              <pc2:cmMkLst xmlns:pc2="http://schemas.microsoft.com/office/powerpoint/2019/9/main/command">
                <pc:docMk/>
                <pc:sldMk cId="1193411285" sldId="4257"/>
                <pc2:cmMk id="{152DF6CE-E1AE-4B5B-9D53-1F2472B1D3BC}"/>
              </pc2:cmMkLst>
              <pc226:cmRplyChg chg="add">
                <pc226:chgData name="Andrew Ouimet" userId="73f621da-0623-4611-b167-80a8c4ccf5e8" providerId="ADAL" clId="{FBD883BF-D323-4E34-8AE3-0221C52B29D9}" dt="2023-08-01T18:29:32.841" v="354"/>
                <pc2:cmRplyMkLst xmlns:pc2="http://schemas.microsoft.com/office/powerpoint/2019/9/main/command">
                  <pc:docMk/>
                  <pc:sldMk cId="1193411285" sldId="4257"/>
                  <pc2:cmMk id="{152DF6CE-E1AE-4B5B-9D53-1F2472B1D3BC}"/>
                  <pc2:cmRplyMk id="{1AEBE452-68D0-45F5-8C44-320A1D0FD9D6}"/>
                </pc2:cmRplyMkLst>
              </pc226:cmRplyChg>
            </pc226:cmChg>
            <pc226:cmChg xmlns:pc226="http://schemas.microsoft.com/office/powerpoint/2022/06/main/command" chg="del">
              <pc226:chgData name="Andrew Ouimet" userId="73f621da-0623-4611-b167-80a8c4ccf5e8" providerId="ADAL" clId="{FBD883BF-D323-4E34-8AE3-0221C52B29D9}" dt="2023-08-04T18:34:35.905" v="370"/>
              <pc2:cmMkLst xmlns:pc2="http://schemas.microsoft.com/office/powerpoint/2019/9/main/command">
                <pc:docMk/>
                <pc:sldMk cId="1193411285" sldId="4257"/>
                <pc2:cmMk id="{50693DF1-E560-4337-88D8-0579F8A418B6}"/>
              </pc2:cmMkLst>
              <pc226:cmRplyChg chg="add">
                <pc226:chgData name="Andrew Ouimet" userId="73f621da-0623-4611-b167-80a8c4ccf5e8" providerId="ADAL" clId="{FBD883BF-D323-4E34-8AE3-0221C52B29D9}" dt="2023-08-01T18:29:48.400" v="355"/>
                <pc2:cmRplyMkLst xmlns:pc2="http://schemas.microsoft.com/office/powerpoint/2019/9/main/command">
                  <pc:docMk/>
                  <pc:sldMk cId="1193411285" sldId="4257"/>
                  <pc2:cmMk id="{50693DF1-E560-4337-88D8-0579F8A418B6}"/>
                  <pc2:cmRplyMk id="{7975BDCE-F268-40D4-BF63-322ED4217B9A}"/>
                </pc2:cmRplyMkLst>
              </pc226:cmRplyChg>
            </pc226:cmChg>
          </p:ext>
        </pc:extLst>
      </pc:sldChg>
      <pc:sldChg chg="new ord">
        <pc:chgData name="Andrew Ouimet" userId="73f621da-0623-4611-b167-80a8c4ccf5e8" providerId="ADAL" clId="{FBD883BF-D323-4E34-8AE3-0221C52B29D9}" dt="2023-07-31T17:37:47.530" v="327"/>
        <pc:sldMkLst>
          <pc:docMk/>
          <pc:sldMk cId="2088959360" sldId="4258"/>
        </pc:sldMkLst>
      </pc:sldChg>
      <pc:sldChg chg="new ord delCm modCm">
        <pc:chgData name="Andrew Ouimet" userId="73f621da-0623-4611-b167-80a8c4ccf5e8" providerId="ADAL" clId="{FBD883BF-D323-4E34-8AE3-0221C52B29D9}" dt="2023-08-04T18:34:08.164" v="368"/>
        <pc:sldMkLst>
          <pc:docMk/>
          <pc:sldMk cId="1136739460" sldId="4259"/>
        </pc:sldMkLst>
        <pc:extLst>
          <p:ext xmlns:p="http://schemas.openxmlformats.org/presentationml/2006/main" uri="{D6D511B9-2390-475A-947B-AFAB55BFBCF1}">
            <pc226:cmChg xmlns:pc226="http://schemas.microsoft.com/office/powerpoint/2022/06/main/command" chg="del">
              <pc226:chgData name="Andrew Ouimet" userId="73f621da-0623-4611-b167-80a8c4ccf5e8" providerId="ADAL" clId="{FBD883BF-D323-4E34-8AE3-0221C52B29D9}" dt="2023-08-04T18:34:08.164" v="368"/>
              <pc2:cmMkLst xmlns:pc2="http://schemas.microsoft.com/office/powerpoint/2019/9/main/command">
                <pc:docMk/>
                <pc:sldMk cId="1136739460" sldId="4259"/>
                <pc2:cmMk id="{AF556D1A-D880-44D0-94D8-FB11EE369C6E}"/>
              </pc2:cmMkLst>
              <pc226:cmRplyChg chg="add">
                <pc226:chgData name="Andrew Ouimet" userId="73f621da-0623-4611-b167-80a8c4ccf5e8" providerId="ADAL" clId="{FBD883BF-D323-4E34-8AE3-0221C52B29D9}" dt="2023-08-01T18:26:11.597" v="348"/>
                <pc2:cmRplyMkLst xmlns:pc2="http://schemas.microsoft.com/office/powerpoint/2019/9/main/command">
                  <pc:docMk/>
                  <pc:sldMk cId="1136739460" sldId="4259"/>
                  <pc2:cmMk id="{AF556D1A-D880-44D0-94D8-FB11EE369C6E}"/>
                  <pc2:cmRplyMk id="{6BBAD708-711F-414A-959E-C131551F37DF}"/>
                </pc2:cmRplyMkLst>
              </pc226:cmRplyChg>
            </pc226:cmChg>
          </p:ext>
        </pc:extLst>
      </pc:sldChg>
      <pc:sldChg chg="new delCm">
        <pc:chgData name="Andrew Ouimet" userId="73f621da-0623-4611-b167-80a8c4ccf5e8" providerId="ADAL" clId="{FBD883BF-D323-4E34-8AE3-0221C52B29D9}" dt="2023-08-04T18:35:09.765" v="372"/>
        <pc:sldMkLst>
          <pc:docMk/>
          <pc:sldMk cId="3527045800" sldId="4260"/>
        </pc:sldMkLst>
        <pc:extLst>
          <p:ext xmlns:p="http://schemas.openxmlformats.org/presentationml/2006/main" uri="{D6D511B9-2390-475A-947B-AFAB55BFBCF1}">
            <pc226:cmChg xmlns:pc226="http://schemas.microsoft.com/office/powerpoint/2022/06/main/command" chg="del">
              <pc226:chgData name="Andrew Ouimet" userId="73f621da-0623-4611-b167-80a8c4ccf5e8" providerId="ADAL" clId="{FBD883BF-D323-4E34-8AE3-0221C52B29D9}" dt="2023-08-04T18:35:09.765" v="372"/>
              <pc2:cmMkLst xmlns:pc2="http://schemas.microsoft.com/office/powerpoint/2019/9/main/command">
                <pc:docMk/>
                <pc:sldMk cId="3527045800" sldId="4260"/>
                <pc2:cmMk id="{BEE2139B-64FF-4922-95F0-C32A618D8278}"/>
              </pc2:cmMkLst>
            </pc226:cmChg>
          </p:ext>
        </pc:extLst>
      </pc:sldChg>
      <pc:sldMasterChg chg="addSldLayout delSldLayout modSldLayout">
        <pc:chgData name="Andrew Ouimet" userId="73f621da-0623-4611-b167-80a8c4ccf5e8" providerId="ADAL" clId="{FBD883BF-D323-4E34-8AE3-0221C52B29D9}" dt="2023-08-04T18:36:57.565" v="378" actId="14100"/>
        <pc:sldMasterMkLst>
          <pc:docMk/>
          <pc:sldMasterMk cId="2495914584" sldId="2147483648"/>
        </pc:sldMasterMkLst>
        <pc:sldLayoutChg chg="addSp delSp modSp add del mod">
          <pc:chgData name="Andrew Ouimet" userId="73f621da-0623-4611-b167-80a8c4ccf5e8" providerId="ADAL" clId="{FBD883BF-D323-4E34-8AE3-0221C52B29D9}" dt="2023-07-31T17:36:57.748" v="319" actId="47"/>
          <pc:sldLayoutMkLst>
            <pc:docMk/>
            <pc:sldMasterMk cId="2495914584" sldId="2147483648"/>
            <pc:sldLayoutMk cId="4221567536" sldId="2147483660"/>
          </pc:sldLayoutMkLst>
          <pc:spChg chg="add del mod">
            <ac:chgData name="Andrew Ouimet" userId="73f621da-0623-4611-b167-80a8c4ccf5e8" providerId="ADAL" clId="{FBD883BF-D323-4E34-8AE3-0221C52B29D9}" dt="2023-07-31T16:55:25.951" v="60" actId="11529"/>
            <ac:spMkLst>
              <pc:docMk/>
              <pc:sldMasterMk cId="2495914584" sldId="2147483648"/>
              <pc:sldLayoutMk cId="4221567536" sldId="2147483660"/>
              <ac:spMk id="6" creationId="{86221875-BFBC-7707-39CA-6B67F1CA3FD6}"/>
            </ac:spMkLst>
          </pc:spChg>
          <pc:picChg chg="add del mod ord">
            <ac:chgData name="Andrew Ouimet" userId="73f621da-0623-4611-b167-80a8c4ccf5e8" providerId="ADAL" clId="{FBD883BF-D323-4E34-8AE3-0221C52B29D9}" dt="2023-07-31T16:55:27.443" v="70"/>
            <ac:picMkLst>
              <pc:docMk/>
              <pc:sldMasterMk cId="2495914584" sldId="2147483648"/>
              <pc:sldLayoutMk cId="4221567536" sldId="2147483660"/>
              <ac:picMk id="4" creationId="{327771A3-A161-7044-57FE-A3059DDBFE36}"/>
            </ac:picMkLst>
          </pc:picChg>
        </pc:sldLayoutChg>
        <pc:sldLayoutChg chg="del">
          <pc:chgData name="Andrew Ouimet" userId="73f621da-0623-4611-b167-80a8c4ccf5e8" providerId="ADAL" clId="{FBD883BF-D323-4E34-8AE3-0221C52B29D9}" dt="2023-07-31T16:59:01.652" v="86" actId="2696"/>
          <pc:sldLayoutMkLst>
            <pc:docMk/>
            <pc:sldMasterMk cId="2495914584" sldId="2147483648"/>
            <pc:sldLayoutMk cId="3667871572" sldId="2147483661"/>
          </pc:sldLayoutMkLst>
        </pc:sldLayoutChg>
        <pc:sldLayoutChg chg="del">
          <pc:chgData name="Andrew Ouimet" userId="73f621da-0623-4611-b167-80a8c4ccf5e8" providerId="ADAL" clId="{FBD883BF-D323-4E34-8AE3-0221C52B29D9}" dt="2023-07-31T16:59:17.054" v="90" actId="2696"/>
          <pc:sldLayoutMkLst>
            <pc:docMk/>
            <pc:sldMasterMk cId="2495914584" sldId="2147483648"/>
            <pc:sldLayoutMk cId="2777238175" sldId="2147483662"/>
          </pc:sldLayoutMkLst>
        </pc:sldLayoutChg>
        <pc:sldLayoutChg chg="add del">
          <pc:chgData name="Andrew Ouimet" userId="73f621da-0623-4611-b167-80a8c4ccf5e8" providerId="ADAL" clId="{FBD883BF-D323-4E34-8AE3-0221C52B29D9}" dt="2023-07-31T16:59:06.204" v="89" actId="2696"/>
          <pc:sldLayoutMkLst>
            <pc:docMk/>
            <pc:sldMasterMk cId="2495914584" sldId="2147483648"/>
            <pc:sldLayoutMk cId="101864606" sldId="2147483663"/>
          </pc:sldLayoutMkLst>
        </pc:sldLayoutChg>
        <pc:sldLayoutChg chg="addSp delSp modSp mod">
          <pc:chgData name="Andrew Ouimet" userId="73f621da-0623-4611-b167-80a8c4ccf5e8" providerId="ADAL" clId="{FBD883BF-D323-4E34-8AE3-0221C52B29D9}" dt="2023-08-01T18:32:39.630" v="364" actId="1076"/>
          <pc:sldLayoutMkLst>
            <pc:docMk/>
            <pc:sldMasterMk cId="2495914584" sldId="2147483648"/>
            <pc:sldLayoutMk cId="2340450976" sldId="2147483664"/>
          </pc:sldLayoutMkLst>
          <pc:spChg chg="add del mod">
            <ac:chgData name="Andrew Ouimet" userId="73f621da-0623-4611-b167-80a8c4ccf5e8" providerId="ADAL" clId="{FBD883BF-D323-4E34-8AE3-0221C52B29D9}" dt="2023-08-01T18:32:39.630" v="364" actId="1076"/>
            <ac:spMkLst>
              <pc:docMk/>
              <pc:sldMasterMk cId="2495914584" sldId="2147483648"/>
              <pc:sldLayoutMk cId="2340450976" sldId="2147483664"/>
              <ac:spMk id="6" creationId="{57B06F3E-1276-D939-1D06-37A3033D5D76}"/>
            </ac:spMkLst>
          </pc:spChg>
          <pc:spChg chg="del">
            <ac:chgData name="Andrew Ouimet" userId="73f621da-0623-4611-b167-80a8c4ccf5e8" providerId="ADAL" clId="{FBD883BF-D323-4E34-8AE3-0221C52B29D9}" dt="2023-07-31T16:58:05.204" v="81" actId="478"/>
            <ac:spMkLst>
              <pc:docMk/>
              <pc:sldMasterMk cId="2495914584" sldId="2147483648"/>
              <pc:sldLayoutMk cId="2340450976" sldId="2147483664"/>
              <ac:spMk id="8" creationId="{F3A7803E-1D35-4579-8461-8ED764CC32E4}"/>
            </ac:spMkLst>
          </pc:spChg>
          <pc:spChg chg="del">
            <ac:chgData name="Andrew Ouimet" userId="73f621da-0623-4611-b167-80a8c4ccf5e8" providerId="ADAL" clId="{FBD883BF-D323-4E34-8AE3-0221C52B29D9}" dt="2023-07-31T16:58:22.189" v="83" actId="478"/>
            <ac:spMkLst>
              <pc:docMk/>
              <pc:sldMasterMk cId="2495914584" sldId="2147483648"/>
              <pc:sldLayoutMk cId="2340450976" sldId="2147483664"/>
              <ac:spMk id="9" creationId="{9A125AE5-D846-404F-96D0-22CAFC5FA182}"/>
            </ac:spMkLst>
          </pc:spChg>
          <pc:spChg chg="del">
            <ac:chgData name="Andrew Ouimet" userId="73f621da-0623-4611-b167-80a8c4ccf5e8" providerId="ADAL" clId="{FBD883BF-D323-4E34-8AE3-0221C52B29D9}" dt="2023-07-31T16:59:23.236" v="91" actId="478"/>
            <ac:spMkLst>
              <pc:docMk/>
              <pc:sldMasterMk cId="2495914584" sldId="2147483648"/>
              <pc:sldLayoutMk cId="2340450976" sldId="2147483664"/>
              <ac:spMk id="10" creationId="{A2AC0AFD-D095-409C-B2AF-8F27BBC3E189}"/>
            </ac:spMkLst>
          </pc:spChg>
          <pc:spChg chg="del">
            <ac:chgData name="Andrew Ouimet" userId="73f621da-0623-4611-b167-80a8c4ccf5e8" providerId="ADAL" clId="{FBD883BF-D323-4E34-8AE3-0221C52B29D9}" dt="2023-07-31T16:57:56.891" v="78" actId="478"/>
            <ac:spMkLst>
              <pc:docMk/>
              <pc:sldMasterMk cId="2495914584" sldId="2147483648"/>
              <pc:sldLayoutMk cId="2340450976" sldId="2147483664"/>
              <ac:spMk id="15" creationId="{91EFEB24-0B5C-4C0B-86B6-5608CB8240A5}"/>
            </ac:spMkLst>
          </pc:spChg>
          <pc:picChg chg="add del mod">
            <ac:chgData name="Andrew Ouimet" userId="73f621da-0623-4611-b167-80a8c4ccf5e8" providerId="ADAL" clId="{FBD883BF-D323-4E34-8AE3-0221C52B29D9}" dt="2023-07-31T16:58:28.266" v="85" actId="14100"/>
            <ac:picMkLst>
              <pc:docMk/>
              <pc:sldMasterMk cId="2495914584" sldId="2147483648"/>
              <pc:sldLayoutMk cId="2340450976" sldId="2147483664"/>
              <ac:picMk id="3" creationId="{B06ADE80-44F8-74C0-7F1F-C9D1B70356AC}"/>
            </ac:picMkLst>
          </pc:picChg>
          <pc:picChg chg="add mod ord modCrop">
            <ac:chgData name="Andrew Ouimet" userId="73f621da-0623-4611-b167-80a8c4ccf5e8" providerId="ADAL" clId="{FBD883BF-D323-4E34-8AE3-0221C52B29D9}" dt="2023-07-31T17:03:42.295" v="128" actId="18131"/>
            <ac:picMkLst>
              <pc:docMk/>
              <pc:sldMasterMk cId="2495914584" sldId="2147483648"/>
              <pc:sldLayoutMk cId="2340450976" sldId="2147483664"/>
              <ac:picMk id="4" creationId="{45292E07-B0D0-69C5-1CB8-1C02E854D5AC}"/>
            </ac:picMkLst>
          </pc:picChg>
        </pc:sldLayoutChg>
        <pc:sldLayoutChg chg="addSp delSp modSp mod">
          <pc:chgData name="Andrew Ouimet" userId="73f621da-0623-4611-b167-80a8c4ccf5e8" providerId="ADAL" clId="{FBD883BF-D323-4E34-8AE3-0221C52B29D9}" dt="2023-08-04T18:36:57.565" v="378" actId="14100"/>
          <pc:sldLayoutMkLst>
            <pc:docMk/>
            <pc:sldMasterMk cId="2495914584" sldId="2147483648"/>
            <pc:sldLayoutMk cId="1282184392" sldId="2147483665"/>
          </pc:sldLayoutMkLst>
          <pc:spChg chg="add mod">
            <ac:chgData name="Andrew Ouimet" userId="73f621da-0623-4611-b167-80a8c4ccf5e8" providerId="ADAL" clId="{FBD883BF-D323-4E34-8AE3-0221C52B29D9}" dt="2023-08-04T18:36:57.565" v="378" actId="14100"/>
            <ac:spMkLst>
              <pc:docMk/>
              <pc:sldMasterMk cId="2495914584" sldId="2147483648"/>
              <pc:sldLayoutMk cId="1282184392" sldId="2147483665"/>
              <ac:spMk id="6" creationId="{0E25DBDB-B392-DD04-5C4D-AE58446E8E86}"/>
            </ac:spMkLst>
          </pc:spChg>
          <pc:spChg chg="del">
            <ac:chgData name="Andrew Ouimet" userId="73f621da-0623-4611-b167-80a8c4ccf5e8" providerId="ADAL" clId="{FBD883BF-D323-4E34-8AE3-0221C52B29D9}" dt="2023-07-31T16:59:29.644" v="94" actId="478"/>
            <ac:spMkLst>
              <pc:docMk/>
              <pc:sldMasterMk cId="2495914584" sldId="2147483648"/>
              <pc:sldLayoutMk cId="1282184392" sldId="2147483665"/>
              <ac:spMk id="10" creationId="{A2AC0AFD-D095-409C-B2AF-8F27BBC3E189}"/>
            </ac:spMkLst>
          </pc:spChg>
          <pc:picChg chg="add mod ord modCrop">
            <ac:chgData name="Andrew Ouimet" userId="73f621da-0623-4611-b167-80a8c4ccf5e8" providerId="ADAL" clId="{FBD883BF-D323-4E34-8AE3-0221C52B29D9}" dt="2023-07-31T17:27:56.928" v="229" actId="732"/>
            <ac:picMkLst>
              <pc:docMk/>
              <pc:sldMasterMk cId="2495914584" sldId="2147483648"/>
              <pc:sldLayoutMk cId="1282184392" sldId="2147483665"/>
              <ac:picMk id="4" creationId="{E4C2AE94-4022-3482-F610-BA4E7ECEF704}"/>
            </ac:picMkLst>
          </pc:picChg>
        </pc:sldLayoutChg>
        <pc:sldLayoutChg chg="addSp delSp modSp mod">
          <pc:chgData name="Andrew Ouimet" userId="73f621da-0623-4611-b167-80a8c4ccf5e8" providerId="ADAL" clId="{FBD883BF-D323-4E34-8AE3-0221C52B29D9}" dt="2023-08-01T18:34:19.252" v="367" actId="20577"/>
          <pc:sldLayoutMkLst>
            <pc:docMk/>
            <pc:sldMasterMk cId="2495914584" sldId="2147483648"/>
            <pc:sldLayoutMk cId="2884264704" sldId="2147483666"/>
          </pc:sldLayoutMkLst>
          <pc:spChg chg="add mod">
            <ac:chgData name="Andrew Ouimet" userId="73f621da-0623-4611-b167-80a8c4ccf5e8" providerId="ADAL" clId="{FBD883BF-D323-4E34-8AE3-0221C52B29D9}" dt="2023-08-01T18:34:19.252" v="367" actId="20577"/>
            <ac:spMkLst>
              <pc:docMk/>
              <pc:sldMasterMk cId="2495914584" sldId="2147483648"/>
              <pc:sldLayoutMk cId="2884264704" sldId="2147483666"/>
              <ac:spMk id="6" creationId="{FF439D6D-3AFE-C108-7FF7-26DAE8ADF81B}"/>
            </ac:spMkLst>
          </pc:spChg>
          <pc:spChg chg="del">
            <ac:chgData name="Andrew Ouimet" userId="73f621da-0623-4611-b167-80a8c4ccf5e8" providerId="ADAL" clId="{FBD883BF-D323-4E34-8AE3-0221C52B29D9}" dt="2023-07-31T16:59:31.616" v="95" actId="478"/>
            <ac:spMkLst>
              <pc:docMk/>
              <pc:sldMasterMk cId="2495914584" sldId="2147483648"/>
              <pc:sldLayoutMk cId="2884264704" sldId="2147483666"/>
              <ac:spMk id="10" creationId="{A2AC0AFD-D095-409C-B2AF-8F27BBC3E189}"/>
            </ac:spMkLst>
          </pc:spChg>
          <pc:picChg chg="add mod ord modCrop">
            <ac:chgData name="Andrew Ouimet" userId="73f621da-0623-4611-b167-80a8c4ccf5e8" providerId="ADAL" clId="{FBD883BF-D323-4E34-8AE3-0221C52B29D9}" dt="2023-07-31T17:32:55.698" v="258" actId="732"/>
            <ac:picMkLst>
              <pc:docMk/>
              <pc:sldMasterMk cId="2495914584" sldId="2147483648"/>
              <pc:sldLayoutMk cId="2884264704" sldId="2147483666"/>
              <ac:picMk id="4" creationId="{BD46C4AA-9A86-6BE8-2B29-0F37AE7CAE37}"/>
            </ac:picMkLst>
          </pc:picChg>
        </pc:sldLayoutChg>
        <pc:sldLayoutChg chg="addSp delSp modSp mod">
          <pc:chgData name="Andrew Ouimet" userId="73f621da-0623-4611-b167-80a8c4ccf5e8" providerId="ADAL" clId="{FBD883BF-D323-4E34-8AE3-0221C52B29D9}" dt="2023-08-01T16:09:19.753" v="346" actId="14100"/>
          <pc:sldLayoutMkLst>
            <pc:docMk/>
            <pc:sldMasterMk cId="2495914584" sldId="2147483648"/>
            <pc:sldLayoutMk cId="2342474491" sldId="2147483667"/>
          </pc:sldLayoutMkLst>
          <pc:spChg chg="add mod">
            <ac:chgData name="Andrew Ouimet" userId="73f621da-0623-4611-b167-80a8c4ccf5e8" providerId="ADAL" clId="{FBD883BF-D323-4E34-8AE3-0221C52B29D9}" dt="2023-08-01T16:09:19.753" v="346" actId="14100"/>
            <ac:spMkLst>
              <pc:docMk/>
              <pc:sldMasterMk cId="2495914584" sldId="2147483648"/>
              <pc:sldLayoutMk cId="2342474491" sldId="2147483667"/>
              <ac:spMk id="6" creationId="{C6AFC7E5-1EDE-C921-F791-50C339C7F3FA}"/>
            </ac:spMkLst>
          </pc:spChg>
          <pc:spChg chg="del">
            <ac:chgData name="Andrew Ouimet" userId="73f621da-0623-4611-b167-80a8c4ccf5e8" providerId="ADAL" clId="{FBD883BF-D323-4E34-8AE3-0221C52B29D9}" dt="2023-07-31T16:59:27.900" v="93" actId="478"/>
            <ac:spMkLst>
              <pc:docMk/>
              <pc:sldMasterMk cId="2495914584" sldId="2147483648"/>
              <pc:sldLayoutMk cId="2342474491" sldId="2147483667"/>
              <ac:spMk id="10" creationId="{A2AC0AFD-D095-409C-B2AF-8F27BBC3E189}"/>
            </ac:spMkLst>
          </pc:spChg>
          <pc:picChg chg="add mod ord modCrop">
            <ac:chgData name="Andrew Ouimet" userId="73f621da-0623-4611-b167-80a8c4ccf5e8" providerId="ADAL" clId="{FBD883BF-D323-4E34-8AE3-0221C52B29D9}" dt="2023-07-31T17:21:14.709" v="211" actId="167"/>
            <ac:picMkLst>
              <pc:docMk/>
              <pc:sldMasterMk cId="2495914584" sldId="2147483648"/>
              <pc:sldLayoutMk cId="2342474491" sldId="2147483667"/>
              <ac:picMk id="4" creationId="{EC287570-C829-D9FD-CF52-026A649E78D2}"/>
            </ac:picMkLst>
          </pc:picChg>
        </pc:sldLayoutChg>
        <pc:sldLayoutChg chg="addSp delSp modSp mod">
          <pc:chgData name="Andrew Ouimet" userId="73f621da-0623-4611-b167-80a8c4ccf5e8" providerId="ADAL" clId="{FBD883BF-D323-4E34-8AE3-0221C52B29D9}" dt="2023-08-01T18:27:42.948" v="353" actId="20577"/>
          <pc:sldLayoutMkLst>
            <pc:docMk/>
            <pc:sldMasterMk cId="2495914584" sldId="2147483648"/>
            <pc:sldLayoutMk cId="399041890" sldId="2147483668"/>
          </pc:sldLayoutMkLst>
          <pc:spChg chg="add mod">
            <ac:chgData name="Andrew Ouimet" userId="73f621da-0623-4611-b167-80a8c4ccf5e8" providerId="ADAL" clId="{FBD883BF-D323-4E34-8AE3-0221C52B29D9}" dt="2023-08-01T18:27:42.948" v="353" actId="20577"/>
            <ac:spMkLst>
              <pc:docMk/>
              <pc:sldMasterMk cId="2495914584" sldId="2147483648"/>
              <pc:sldLayoutMk cId="399041890" sldId="2147483668"/>
              <ac:spMk id="6" creationId="{7D0D3F76-B56B-C734-9D04-FEF0643C5651}"/>
            </ac:spMkLst>
          </pc:spChg>
          <pc:spChg chg="del">
            <ac:chgData name="Andrew Ouimet" userId="73f621da-0623-4611-b167-80a8c4ccf5e8" providerId="ADAL" clId="{FBD883BF-D323-4E34-8AE3-0221C52B29D9}" dt="2023-07-31T16:59:25.338" v="92" actId="478"/>
            <ac:spMkLst>
              <pc:docMk/>
              <pc:sldMasterMk cId="2495914584" sldId="2147483648"/>
              <pc:sldLayoutMk cId="399041890" sldId="2147483668"/>
              <ac:spMk id="10" creationId="{A2AC0AFD-D095-409C-B2AF-8F27BBC3E189}"/>
            </ac:spMkLst>
          </pc:spChg>
          <pc:picChg chg="add mod ord modCrop">
            <ac:chgData name="Andrew Ouimet" userId="73f621da-0623-4611-b167-80a8c4ccf5e8" providerId="ADAL" clId="{FBD883BF-D323-4E34-8AE3-0221C52B29D9}" dt="2023-07-31T17:08:20.610" v="167" actId="732"/>
            <ac:picMkLst>
              <pc:docMk/>
              <pc:sldMasterMk cId="2495914584" sldId="2147483648"/>
              <pc:sldLayoutMk cId="399041890" sldId="2147483668"/>
              <ac:picMk id="4" creationId="{0A6E7332-CB91-27E6-9015-E04443FBC92C}"/>
            </ac:picMkLst>
          </pc:picChg>
        </pc:sldLayoutChg>
      </pc:sldMasterChg>
      <pc:sldMasterChg chg="new del mod addSldLayout delSldLayout">
        <pc:chgData name="Andrew Ouimet" userId="73f621da-0623-4611-b167-80a8c4ccf5e8" providerId="ADAL" clId="{FBD883BF-D323-4E34-8AE3-0221C52B29D9}" dt="2023-07-31T16:50:23.177" v="8" actId="6938"/>
        <pc:sldMasterMkLst>
          <pc:docMk/>
          <pc:sldMasterMk cId="3755646955" sldId="2147483661"/>
        </pc:sldMasterMkLst>
        <pc:sldLayoutChg chg="new del replId">
          <pc:chgData name="Andrew Ouimet" userId="73f621da-0623-4611-b167-80a8c4ccf5e8" providerId="ADAL" clId="{FBD883BF-D323-4E34-8AE3-0221C52B29D9}" dt="2023-07-31T16:50:23.177" v="8" actId="6938"/>
          <pc:sldLayoutMkLst>
            <pc:docMk/>
            <pc:sldMasterMk cId="3755646955" sldId="2147483661"/>
            <pc:sldLayoutMk cId="3448378210" sldId="2147483662"/>
          </pc:sldLayoutMkLst>
        </pc:sldLayoutChg>
        <pc:sldLayoutChg chg="new del replId">
          <pc:chgData name="Andrew Ouimet" userId="73f621da-0623-4611-b167-80a8c4ccf5e8" providerId="ADAL" clId="{FBD883BF-D323-4E34-8AE3-0221C52B29D9}" dt="2023-07-31T16:50:23.177" v="8" actId="6938"/>
          <pc:sldLayoutMkLst>
            <pc:docMk/>
            <pc:sldMasterMk cId="3755646955" sldId="2147483661"/>
            <pc:sldLayoutMk cId="3646998869" sldId="2147483663"/>
          </pc:sldLayoutMkLst>
        </pc:sldLayoutChg>
        <pc:sldLayoutChg chg="new del replId">
          <pc:chgData name="Andrew Ouimet" userId="73f621da-0623-4611-b167-80a8c4ccf5e8" providerId="ADAL" clId="{FBD883BF-D323-4E34-8AE3-0221C52B29D9}" dt="2023-07-31T16:50:23.177" v="8" actId="6938"/>
          <pc:sldLayoutMkLst>
            <pc:docMk/>
            <pc:sldMasterMk cId="3755646955" sldId="2147483661"/>
            <pc:sldLayoutMk cId="1524087663" sldId="2147483664"/>
          </pc:sldLayoutMkLst>
        </pc:sldLayoutChg>
        <pc:sldLayoutChg chg="new del replId">
          <pc:chgData name="Andrew Ouimet" userId="73f621da-0623-4611-b167-80a8c4ccf5e8" providerId="ADAL" clId="{FBD883BF-D323-4E34-8AE3-0221C52B29D9}" dt="2023-07-31T16:50:23.177" v="8" actId="6938"/>
          <pc:sldLayoutMkLst>
            <pc:docMk/>
            <pc:sldMasterMk cId="3755646955" sldId="2147483661"/>
            <pc:sldLayoutMk cId="1132025397" sldId="2147483665"/>
          </pc:sldLayoutMkLst>
        </pc:sldLayoutChg>
        <pc:sldLayoutChg chg="new del replId">
          <pc:chgData name="Andrew Ouimet" userId="73f621da-0623-4611-b167-80a8c4ccf5e8" providerId="ADAL" clId="{FBD883BF-D323-4E34-8AE3-0221C52B29D9}" dt="2023-07-31T16:50:23.177" v="8" actId="6938"/>
          <pc:sldLayoutMkLst>
            <pc:docMk/>
            <pc:sldMasterMk cId="3755646955" sldId="2147483661"/>
            <pc:sldLayoutMk cId="3458873853" sldId="2147483666"/>
          </pc:sldLayoutMkLst>
        </pc:sldLayoutChg>
        <pc:sldLayoutChg chg="new del replId">
          <pc:chgData name="Andrew Ouimet" userId="73f621da-0623-4611-b167-80a8c4ccf5e8" providerId="ADAL" clId="{FBD883BF-D323-4E34-8AE3-0221C52B29D9}" dt="2023-07-31T16:50:23.177" v="8" actId="6938"/>
          <pc:sldLayoutMkLst>
            <pc:docMk/>
            <pc:sldMasterMk cId="3755646955" sldId="2147483661"/>
            <pc:sldLayoutMk cId="518689155" sldId="2147483667"/>
          </pc:sldLayoutMkLst>
        </pc:sldLayoutChg>
        <pc:sldLayoutChg chg="new del replId">
          <pc:chgData name="Andrew Ouimet" userId="73f621da-0623-4611-b167-80a8c4ccf5e8" providerId="ADAL" clId="{FBD883BF-D323-4E34-8AE3-0221C52B29D9}" dt="2023-07-31T16:50:23.177" v="8" actId="6938"/>
          <pc:sldLayoutMkLst>
            <pc:docMk/>
            <pc:sldMasterMk cId="3755646955" sldId="2147483661"/>
            <pc:sldLayoutMk cId="2169395410" sldId="2147483668"/>
          </pc:sldLayoutMkLst>
        </pc:sldLayoutChg>
        <pc:sldLayoutChg chg="new del replId">
          <pc:chgData name="Andrew Ouimet" userId="73f621da-0623-4611-b167-80a8c4ccf5e8" providerId="ADAL" clId="{FBD883BF-D323-4E34-8AE3-0221C52B29D9}" dt="2023-07-31T16:50:23.177" v="8" actId="6938"/>
          <pc:sldLayoutMkLst>
            <pc:docMk/>
            <pc:sldMasterMk cId="3755646955" sldId="2147483661"/>
            <pc:sldLayoutMk cId="477225613" sldId="2147483669"/>
          </pc:sldLayoutMkLst>
        </pc:sldLayoutChg>
        <pc:sldLayoutChg chg="new del replId">
          <pc:chgData name="Andrew Ouimet" userId="73f621da-0623-4611-b167-80a8c4ccf5e8" providerId="ADAL" clId="{FBD883BF-D323-4E34-8AE3-0221C52B29D9}" dt="2023-07-31T16:50:23.177" v="8" actId="6938"/>
          <pc:sldLayoutMkLst>
            <pc:docMk/>
            <pc:sldMasterMk cId="3755646955" sldId="2147483661"/>
            <pc:sldLayoutMk cId="1930543649" sldId="2147483670"/>
          </pc:sldLayoutMkLst>
        </pc:sldLayoutChg>
        <pc:sldLayoutChg chg="new del replId">
          <pc:chgData name="Andrew Ouimet" userId="73f621da-0623-4611-b167-80a8c4ccf5e8" providerId="ADAL" clId="{FBD883BF-D323-4E34-8AE3-0221C52B29D9}" dt="2023-07-31T16:50:23.177" v="8" actId="6938"/>
          <pc:sldLayoutMkLst>
            <pc:docMk/>
            <pc:sldMasterMk cId="3755646955" sldId="2147483661"/>
            <pc:sldLayoutMk cId="3726696546" sldId="2147483671"/>
          </pc:sldLayoutMkLst>
        </pc:sldLayoutChg>
        <pc:sldLayoutChg chg="new del replId">
          <pc:chgData name="Andrew Ouimet" userId="73f621da-0623-4611-b167-80a8c4ccf5e8" providerId="ADAL" clId="{FBD883BF-D323-4E34-8AE3-0221C52B29D9}" dt="2023-07-31T16:50:23.177" v="8" actId="6938"/>
          <pc:sldLayoutMkLst>
            <pc:docMk/>
            <pc:sldMasterMk cId="3755646955" sldId="2147483661"/>
            <pc:sldLayoutMk cId="2213801179" sldId="214748367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F06DEB-4E5D-4301-8C26-AB152F5D0120}" type="datetimeFigureOut">
              <a:rPr lang="en-US" smtClean="0"/>
              <a:t>8/7/23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0E3B33-76C8-4F1C-B73E-5151A8E3077A}" type="slidenum">
              <a:rPr lang="en-US" smtClean="0"/>
              <a:t>‹#›</a:t>
            </a:fld>
            <a:endParaRPr lang="en-US"/>
          </a:p>
        </p:txBody>
      </p:sp>
    </p:spTree>
    <p:extLst>
      <p:ext uri="{BB962C8B-B14F-4D97-AF65-F5344CB8AC3E}">
        <p14:creationId xmlns:p14="http://schemas.microsoft.com/office/powerpoint/2010/main" val="4211142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emf"/><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emf"/><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emf"/><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emf"/><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emf"/><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66D17-DA53-D65E-046F-D47A56C252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813396-5400-6847-B6CF-924BA2701A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D42B83-4E88-78DC-59C3-B3C37D69D4D0}"/>
              </a:ext>
            </a:extLst>
          </p:cNvPr>
          <p:cNvSpPr>
            <a:spLocks noGrp="1"/>
          </p:cNvSpPr>
          <p:nvPr>
            <p:ph type="dt" sz="half" idx="10"/>
          </p:nvPr>
        </p:nvSpPr>
        <p:spPr/>
        <p:txBody>
          <a:bodyPr/>
          <a:lstStyle/>
          <a:p>
            <a:fld id="{3964A497-3B8F-4C18-A91D-4A1FCD5CFB75}" type="datetimeFigureOut">
              <a:rPr lang="en-US" smtClean="0"/>
              <a:t>8/7/23</a:t>
            </a:fld>
            <a:endParaRPr lang="en-US"/>
          </a:p>
        </p:txBody>
      </p:sp>
      <p:sp>
        <p:nvSpPr>
          <p:cNvPr id="5" name="Footer Placeholder 4">
            <a:extLst>
              <a:ext uri="{FF2B5EF4-FFF2-40B4-BE49-F238E27FC236}">
                <a16:creationId xmlns:a16="http://schemas.microsoft.com/office/drawing/2014/main" id="{F3C5AAD6-390B-B32C-0367-BFEDBAFF8B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17BD1E-7F02-7C53-6367-DE6A04AA405B}"/>
              </a:ext>
            </a:extLst>
          </p:cNvPr>
          <p:cNvSpPr>
            <a:spLocks noGrp="1"/>
          </p:cNvSpPr>
          <p:nvPr>
            <p:ph type="sldNum" sz="quarter" idx="12"/>
          </p:nvPr>
        </p:nvSpPr>
        <p:spPr/>
        <p:txBody>
          <a:bodyPr/>
          <a:lstStyle/>
          <a:p>
            <a:fld id="{73774CE3-9D38-43A5-9822-D1867FDDB935}" type="slidenum">
              <a:rPr lang="en-US" smtClean="0"/>
              <a:t>‹#›</a:t>
            </a:fld>
            <a:endParaRPr lang="en-US"/>
          </a:p>
        </p:txBody>
      </p:sp>
    </p:spTree>
    <p:extLst>
      <p:ext uri="{BB962C8B-B14F-4D97-AF65-F5344CB8AC3E}">
        <p14:creationId xmlns:p14="http://schemas.microsoft.com/office/powerpoint/2010/main" val="2148184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85185-CFF6-032B-8C09-79DF1C2F71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B44068-45E0-418E-7B4C-4F15930798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2DBCA5-DC12-6D6F-04B3-8A65DF4F2E2F}"/>
              </a:ext>
            </a:extLst>
          </p:cNvPr>
          <p:cNvSpPr>
            <a:spLocks noGrp="1"/>
          </p:cNvSpPr>
          <p:nvPr>
            <p:ph type="dt" sz="half" idx="10"/>
          </p:nvPr>
        </p:nvSpPr>
        <p:spPr/>
        <p:txBody>
          <a:bodyPr/>
          <a:lstStyle/>
          <a:p>
            <a:fld id="{3964A497-3B8F-4C18-A91D-4A1FCD5CFB75}" type="datetimeFigureOut">
              <a:rPr lang="en-US" smtClean="0"/>
              <a:t>8/7/23</a:t>
            </a:fld>
            <a:endParaRPr lang="en-US"/>
          </a:p>
        </p:txBody>
      </p:sp>
      <p:sp>
        <p:nvSpPr>
          <p:cNvPr id="5" name="Footer Placeholder 4">
            <a:extLst>
              <a:ext uri="{FF2B5EF4-FFF2-40B4-BE49-F238E27FC236}">
                <a16:creationId xmlns:a16="http://schemas.microsoft.com/office/drawing/2014/main" id="{12914EFE-4D09-0C07-971C-C480CDD17A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3048C7-CD13-208E-7E2B-91EBEF2382FD}"/>
              </a:ext>
            </a:extLst>
          </p:cNvPr>
          <p:cNvSpPr>
            <a:spLocks noGrp="1"/>
          </p:cNvSpPr>
          <p:nvPr>
            <p:ph type="sldNum" sz="quarter" idx="12"/>
          </p:nvPr>
        </p:nvSpPr>
        <p:spPr/>
        <p:txBody>
          <a:bodyPr/>
          <a:lstStyle/>
          <a:p>
            <a:fld id="{73774CE3-9D38-43A5-9822-D1867FDDB935}" type="slidenum">
              <a:rPr lang="en-US" smtClean="0"/>
              <a:t>‹#›</a:t>
            </a:fld>
            <a:endParaRPr lang="en-US"/>
          </a:p>
        </p:txBody>
      </p:sp>
    </p:spTree>
    <p:extLst>
      <p:ext uri="{BB962C8B-B14F-4D97-AF65-F5344CB8AC3E}">
        <p14:creationId xmlns:p14="http://schemas.microsoft.com/office/powerpoint/2010/main" val="11888807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1EC649-ABB8-F2BC-22CD-787F5BF0D5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BBBB95-F658-FF0C-CFA5-FFB0D2E7B8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1A566C-3A0A-2865-87A2-0E09354F405A}"/>
              </a:ext>
            </a:extLst>
          </p:cNvPr>
          <p:cNvSpPr>
            <a:spLocks noGrp="1"/>
          </p:cNvSpPr>
          <p:nvPr>
            <p:ph type="dt" sz="half" idx="10"/>
          </p:nvPr>
        </p:nvSpPr>
        <p:spPr/>
        <p:txBody>
          <a:bodyPr/>
          <a:lstStyle/>
          <a:p>
            <a:fld id="{3964A497-3B8F-4C18-A91D-4A1FCD5CFB75}" type="datetimeFigureOut">
              <a:rPr lang="en-US" smtClean="0"/>
              <a:t>8/7/23</a:t>
            </a:fld>
            <a:endParaRPr lang="en-US"/>
          </a:p>
        </p:txBody>
      </p:sp>
      <p:sp>
        <p:nvSpPr>
          <p:cNvPr id="5" name="Footer Placeholder 4">
            <a:extLst>
              <a:ext uri="{FF2B5EF4-FFF2-40B4-BE49-F238E27FC236}">
                <a16:creationId xmlns:a16="http://schemas.microsoft.com/office/drawing/2014/main" id="{2C9D8DE7-95E1-480C-0930-2FEC3E3965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9C27B9-1625-5A51-AE2A-6CB2EF8BE774}"/>
              </a:ext>
            </a:extLst>
          </p:cNvPr>
          <p:cNvSpPr>
            <a:spLocks noGrp="1"/>
          </p:cNvSpPr>
          <p:nvPr>
            <p:ph type="sldNum" sz="quarter" idx="12"/>
          </p:nvPr>
        </p:nvSpPr>
        <p:spPr/>
        <p:txBody>
          <a:bodyPr/>
          <a:lstStyle/>
          <a:p>
            <a:fld id="{73774CE3-9D38-43A5-9822-D1867FDDB935}" type="slidenum">
              <a:rPr lang="en-US" smtClean="0"/>
              <a:t>‹#›</a:t>
            </a:fld>
            <a:endParaRPr lang="en-US"/>
          </a:p>
        </p:txBody>
      </p:sp>
    </p:spTree>
    <p:extLst>
      <p:ext uri="{BB962C8B-B14F-4D97-AF65-F5344CB8AC3E}">
        <p14:creationId xmlns:p14="http://schemas.microsoft.com/office/powerpoint/2010/main" val="13071988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Dos objetos">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292E07-B0D0-69C5-1CB8-1C02E854D5A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b="-24913"/>
          <a:stretch/>
        </p:blipFill>
        <p:spPr>
          <a:xfrm>
            <a:off x="0" y="-12256"/>
            <a:ext cx="12192000" cy="8581843"/>
          </a:xfrm>
          <a:prstGeom prst="rect">
            <a:avLst/>
          </a:prstGeom>
        </p:spPr>
      </p:pic>
      <p:pic>
        <p:nvPicPr>
          <p:cNvPr id="2" name="Gráfico 1">
            <a:extLst>
              <a:ext uri="{FF2B5EF4-FFF2-40B4-BE49-F238E27FC236}">
                <a16:creationId xmlns:a16="http://schemas.microsoft.com/office/drawing/2014/main" id="{8772955C-38B6-87EA-E888-ADD03FDDDEB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453" y="0"/>
            <a:ext cx="5753100" cy="1498652"/>
          </a:xfrm>
          <a:prstGeom prst="rect">
            <a:avLst/>
          </a:prstGeom>
        </p:spPr>
      </p:pic>
      <p:pic>
        <p:nvPicPr>
          <p:cNvPr id="3" name="Gráfico 2">
            <a:extLst>
              <a:ext uri="{FF2B5EF4-FFF2-40B4-BE49-F238E27FC236}">
                <a16:creationId xmlns:a16="http://schemas.microsoft.com/office/drawing/2014/main" id="{B06ADE80-44F8-74C0-7F1F-C9D1B70356A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12256"/>
            <a:ext cx="12192000" cy="1498652"/>
          </a:xfrm>
          <a:prstGeom prst="rect">
            <a:avLst/>
          </a:prstGeom>
        </p:spPr>
      </p:pic>
      <p:pic>
        <p:nvPicPr>
          <p:cNvPr id="5" name="Picture 22">
            <a:extLst>
              <a:ext uri="{FF2B5EF4-FFF2-40B4-BE49-F238E27FC236}">
                <a16:creationId xmlns:a16="http://schemas.microsoft.com/office/drawing/2014/main" id="{3AE30440-A03D-6996-97E9-F76F250124D4}"/>
              </a:ext>
            </a:extLst>
          </p:cNvPr>
          <p:cNvPicPr>
            <a:picLocks noChangeAspect="1"/>
          </p:cNvPicPr>
          <p:nvPr userDrawn="1"/>
        </p:nvPicPr>
        <p:blipFill>
          <a:blip r:embed="rId7"/>
          <a:stretch>
            <a:fillRect/>
          </a:stretch>
        </p:blipFill>
        <p:spPr>
          <a:xfrm>
            <a:off x="484305" y="526952"/>
            <a:ext cx="1200145" cy="320039"/>
          </a:xfrm>
          <a:prstGeom prst="rect">
            <a:avLst/>
          </a:prstGeom>
        </p:spPr>
      </p:pic>
      <p:sp>
        <p:nvSpPr>
          <p:cNvPr id="6" name="Text Placeholder 1">
            <a:extLst>
              <a:ext uri="{FF2B5EF4-FFF2-40B4-BE49-F238E27FC236}">
                <a16:creationId xmlns:a16="http://schemas.microsoft.com/office/drawing/2014/main" id="{57B06F3E-1276-D939-1D06-37A3033D5D76}"/>
              </a:ext>
            </a:extLst>
          </p:cNvPr>
          <p:cNvSpPr txBox="1">
            <a:spLocks/>
          </p:cNvSpPr>
          <p:nvPr userDrawn="1"/>
        </p:nvSpPr>
        <p:spPr>
          <a:xfrm>
            <a:off x="1360285" y="3230218"/>
            <a:ext cx="9471430" cy="2902048"/>
          </a:xfrm>
          <a:prstGeom prst="rect">
            <a:avLst/>
          </a:prstGeom>
          <a:solidFill>
            <a:srgbClr val="00377B">
              <a:alpha val="90000"/>
            </a:srgbClr>
          </a:solidFill>
        </p:spPr>
        <p:txBody>
          <a:bodyPr lIns="91440" tIns="45720" rIns="91440" bIns="45720" numCol="1" anchor="ctr"/>
          <a:lstStyle>
            <a:lvl1pPr marL="228600" indent="-22860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ontserra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b="0" dirty="0">
                <a:latin typeface="Montserrat"/>
              </a:rPr>
              <a:t>As AI technologies evolve, adaptability will be key for educators and students. </a:t>
            </a:r>
            <a:r>
              <a:rPr lang="en-US" sz="2000" b="1" dirty="0">
                <a:solidFill>
                  <a:srgbClr val="FFC000"/>
                </a:solidFill>
                <a:latin typeface="Montserrat"/>
              </a:rPr>
              <a:t>ChatGPT</a:t>
            </a:r>
            <a:r>
              <a:rPr lang="en-US" sz="2000" b="0" dirty="0">
                <a:latin typeface="Montserrat"/>
              </a:rPr>
              <a:t> will not replace the mentor, the motivator, or empathy, but it can empower the educator by saving research time, offloading mundane tasks, etc. For students, it will remain crucial that they are in charge of and can articulate their own critical thinking processes while using ChatGPT as an aid.</a:t>
            </a:r>
            <a:br>
              <a:rPr lang="en-US" sz="2400" b="0" dirty="0">
                <a:latin typeface="Montserrat"/>
              </a:rPr>
            </a:br>
            <a:endParaRPr lang="en-US" sz="2400" b="0" dirty="0">
              <a:latin typeface="Montserrat"/>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400" b="1" dirty="0">
                <a:solidFill>
                  <a:srgbClr val="FFC000"/>
                </a:solidFill>
                <a:latin typeface="Montserrat"/>
              </a:rPr>
              <a:t>Session</a:t>
            </a:r>
            <a:r>
              <a:rPr lang="en-US" sz="1400" b="0" dirty="0">
                <a:latin typeface="Montserrat"/>
              </a:rPr>
              <a:t>: </a:t>
            </a:r>
            <a:r>
              <a:rPr lang="en-US" sz="1400" b="0" i="1" dirty="0">
                <a:latin typeface="Montserrat"/>
              </a:rPr>
              <a:t>Partnering with the Bot: Implications for Using ChatGPT in Teaching and Learning</a:t>
            </a:r>
            <a:br>
              <a:rPr kumimoji="0" lang="en-US" sz="2000" b="0" i="0" u="none" strike="noStrike" kern="1200" cap="none" spc="0" normalizeH="0" baseline="0" noProof="0" dirty="0">
                <a:ln>
                  <a:noFill/>
                </a:ln>
                <a:solidFill>
                  <a:sysClr val="window" lastClr="FFFFFF"/>
                </a:solidFill>
                <a:effectLst/>
                <a:uLnTx/>
                <a:uFillTx/>
                <a:latin typeface="Montserrat" pitchFamily="2" charset="0"/>
                <a:ea typeface="+mn-ea"/>
                <a:cs typeface="+mn-cs"/>
              </a:rPr>
            </a:br>
            <a:endParaRPr kumimoji="0" lang="en-US" sz="1050" b="0" i="0" u="none" strike="noStrike" kern="1200" cap="none" spc="0" normalizeH="0" baseline="0" noProof="0" dirty="0">
              <a:ln>
                <a:noFill/>
              </a:ln>
              <a:solidFill>
                <a:sysClr val="window" lastClr="FFFFFF"/>
              </a:solidFill>
              <a:effectLst/>
              <a:uLnTx/>
              <a:uFillTx/>
              <a:latin typeface="Montserrat" pitchFamily="2" charset="0"/>
              <a:ea typeface="+mn-ea"/>
              <a:cs typeface="+mn-cs"/>
            </a:endParaRPr>
          </a:p>
        </p:txBody>
      </p:sp>
    </p:spTree>
    <p:extLst>
      <p:ext uri="{BB962C8B-B14F-4D97-AF65-F5344CB8AC3E}">
        <p14:creationId xmlns:p14="http://schemas.microsoft.com/office/powerpoint/2010/main" val="234045097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Dos objetos">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6E7332-CB91-27E6-9015-E04443FBC92C}"/>
              </a:ext>
            </a:extLst>
          </p:cNvPr>
          <p:cNvPicPr>
            <a:picLocks noChangeAspect="1"/>
          </p:cNvPicPr>
          <p:nvPr userDrawn="1"/>
        </p:nvPicPr>
        <p:blipFill rotWithShape="1">
          <a:blip r:embed="rId2">
            <a:extLst>
              <a:ext uri="{28A0092B-C50C-407E-A947-70E740481C1C}">
                <a14:useLocalDpi xmlns:a14="http://schemas.microsoft.com/office/drawing/2010/main"/>
              </a:ext>
            </a:extLst>
          </a:blip>
          <a:srcRect r="-62"/>
          <a:stretch/>
        </p:blipFill>
        <p:spPr>
          <a:xfrm>
            <a:off x="-7454" y="-1"/>
            <a:ext cx="12206907" cy="6858001"/>
          </a:xfrm>
          <a:prstGeom prst="rect">
            <a:avLst/>
          </a:prstGeom>
        </p:spPr>
      </p:pic>
      <p:pic>
        <p:nvPicPr>
          <p:cNvPr id="2" name="Gráfico 1">
            <a:extLst>
              <a:ext uri="{FF2B5EF4-FFF2-40B4-BE49-F238E27FC236}">
                <a16:creationId xmlns:a16="http://schemas.microsoft.com/office/drawing/2014/main" id="{8772955C-38B6-87EA-E888-ADD03FDDDEB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453" y="0"/>
            <a:ext cx="5753100" cy="1498652"/>
          </a:xfrm>
          <a:prstGeom prst="rect">
            <a:avLst/>
          </a:prstGeom>
        </p:spPr>
      </p:pic>
      <p:pic>
        <p:nvPicPr>
          <p:cNvPr id="3" name="Gráfico 2">
            <a:extLst>
              <a:ext uri="{FF2B5EF4-FFF2-40B4-BE49-F238E27FC236}">
                <a16:creationId xmlns:a16="http://schemas.microsoft.com/office/drawing/2014/main" id="{B06ADE80-44F8-74C0-7F1F-C9D1B70356A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12256"/>
            <a:ext cx="12192000" cy="1498652"/>
          </a:xfrm>
          <a:prstGeom prst="rect">
            <a:avLst/>
          </a:prstGeom>
        </p:spPr>
      </p:pic>
      <p:pic>
        <p:nvPicPr>
          <p:cNvPr id="5" name="Picture 22">
            <a:extLst>
              <a:ext uri="{FF2B5EF4-FFF2-40B4-BE49-F238E27FC236}">
                <a16:creationId xmlns:a16="http://schemas.microsoft.com/office/drawing/2014/main" id="{3AE30440-A03D-6996-97E9-F76F250124D4}"/>
              </a:ext>
            </a:extLst>
          </p:cNvPr>
          <p:cNvPicPr>
            <a:picLocks noChangeAspect="1"/>
          </p:cNvPicPr>
          <p:nvPr userDrawn="1"/>
        </p:nvPicPr>
        <p:blipFill>
          <a:blip r:embed="rId7"/>
          <a:stretch>
            <a:fillRect/>
          </a:stretch>
        </p:blipFill>
        <p:spPr>
          <a:xfrm>
            <a:off x="484305" y="526952"/>
            <a:ext cx="1200145" cy="320039"/>
          </a:xfrm>
          <a:prstGeom prst="rect">
            <a:avLst/>
          </a:prstGeom>
        </p:spPr>
      </p:pic>
      <p:sp>
        <p:nvSpPr>
          <p:cNvPr id="6" name="Text Placeholder 1">
            <a:extLst>
              <a:ext uri="{FF2B5EF4-FFF2-40B4-BE49-F238E27FC236}">
                <a16:creationId xmlns:a16="http://schemas.microsoft.com/office/drawing/2014/main" id="{7D0D3F76-B56B-C734-9D04-FEF0643C5651}"/>
              </a:ext>
            </a:extLst>
          </p:cNvPr>
          <p:cNvSpPr txBox="1">
            <a:spLocks/>
          </p:cNvSpPr>
          <p:nvPr userDrawn="1"/>
        </p:nvSpPr>
        <p:spPr>
          <a:xfrm>
            <a:off x="3112850" y="2996120"/>
            <a:ext cx="8918519" cy="3656430"/>
          </a:xfrm>
          <a:prstGeom prst="rect">
            <a:avLst/>
          </a:prstGeom>
          <a:solidFill>
            <a:srgbClr val="00377B">
              <a:alpha val="90000"/>
            </a:srgbClr>
          </a:solidFill>
        </p:spPr>
        <p:txBody>
          <a:bodyPr lIns="91440" tIns="45720" rIns="91440" bIns="45720" numCol="1" anchor="ctr"/>
          <a:lstStyle>
            <a:lvl1pPr marL="228600" indent="-22860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ontserra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b="0" dirty="0">
                <a:latin typeface="Montserrat"/>
              </a:rPr>
              <a:t>Implementing </a:t>
            </a:r>
            <a:r>
              <a:rPr lang="en-US" sz="2000" b="1" dirty="0">
                <a:solidFill>
                  <a:srgbClr val="FFC000"/>
                </a:solidFill>
                <a:latin typeface="Montserrat"/>
              </a:rPr>
              <a:t>innovative teaching methods</a:t>
            </a:r>
            <a:r>
              <a:rPr lang="en-US" sz="2000" b="0" dirty="0">
                <a:latin typeface="Montserrat"/>
              </a:rPr>
              <a:t> such as leveraging student contributions to create exam questions, conducting in-class polls, employing social annotation, and assigning students distinct roles can significantly enhance the interactivity and engagement of the learning experience. Using technology to connect course content to real-world observations can help bridge the gap between theoretical knowledge and practical applications, allowing for increased comprehension.</a:t>
            </a:r>
            <a:br>
              <a:rPr lang="en-US" sz="2400" b="0" dirty="0">
                <a:latin typeface="Montserrat"/>
              </a:rPr>
            </a:br>
            <a:endParaRPr lang="en-US" sz="2400" b="0" dirty="0">
              <a:latin typeface="Montserrat"/>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400" b="1" dirty="0">
                <a:solidFill>
                  <a:srgbClr val="FFC000"/>
                </a:solidFill>
                <a:latin typeface="Montserrat"/>
              </a:rPr>
              <a:t>Session</a:t>
            </a:r>
            <a:r>
              <a:rPr lang="en-US" sz="1400" b="0" dirty="0">
                <a:latin typeface="Montserrat"/>
              </a:rPr>
              <a:t>: </a:t>
            </a:r>
            <a:r>
              <a:rPr lang="en-US" sz="1400" b="0" i="1" dirty="0">
                <a:latin typeface="Montserrat"/>
              </a:rPr>
              <a:t>Intentional Tech and Authentic Connections: Invigorating Online Teaching and Learning for All</a:t>
            </a:r>
            <a:br>
              <a:rPr kumimoji="0" lang="en-US" sz="2000" b="0" i="0" u="none" strike="noStrike" kern="1200" cap="none" spc="0" normalizeH="0" baseline="0" noProof="0" dirty="0">
                <a:ln>
                  <a:noFill/>
                </a:ln>
                <a:solidFill>
                  <a:sysClr val="window" lastClr="FFFFFF"/>
                </a:solidFill>
                <a:effectLst/>
                <a:uLnTx/>
                <a:uFillTx/>
                <a:latin typeface="Montserrat" pitchFamily="2" charset="0"/>
                <a:ea typeface="+mn-ea"/>
                <a:cs typeface="+mn-cs"/>
              </a:rPr>
            </a:br>
            <a:endParaRPr kumimoji="0" lang="en-US" sz="1050" b="0" i="0" u="none" strike="noStrike" kern="1200" cap="none" spc="0" normalizeH="0" baseline="0" noProof="0" dirty="0">
              <a:ln>
                <a:noFill/>
              </a:ln>
              <a:solidFill>
                <a:sysClr val="window" lastClr="FFFFFF"/>
              </a:solidFill>
              <a:effectLst/>
              <a:uLnTx/>
              <a:uFillTx/>
              <a:latin typeface="Montserrat" pitchFamily="2" charset="0"/>
              <a:ea typeface="+mn-ea"/>
              <a:cs typeface="+mn-cs"/>
            </a:endParaRPr>
          </a:p>
        </p:txBody>
      </p:sp>
    </p:spTree>
    <p:extLst>
      <p:ext uri="{BB962C8B-B14F-4D97-AF65-F5344CB8AC3E}">
        <p14:creationId xmlns:p14="http://schemas.microsoft.com/office/powerpoint/2010/main" val="399041890"/>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Dos objetos">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287570-C829-D9FD-CF52-026A649E78D2}"/>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 y="-12256"/>
            <a:ext cx="12184547" cy="6870256"/>
          </a:xfrm>
          <a:prstGeom prst="rect">
            <a:avLst/>
          </a:prstGeom>
        </p:spPr>
      </p:pic>
      <p:pic>
        <p:nvPicPr>
          <p:cNvPr id="2" name="Gráfico 1">
            <a:extLst>
              <a:ext uri="{FF2B5EF4-FFF2-40B4-BE49-F238E27FC236}">
                <a16:creationId xmlns:a16="http://schemas.microsoft.com/office/drawing/2014/main" id="{8772955C-38B6-87EA-E888-ADD03FDDDEB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453" y="0"/>
            <a:ext cx="5753100" cy="1498652"/>
          </a:xfrm>
          <a:prstGeom prst="rect">
            <a:avLst/>
          </a:prstGeom>
        </p:spPr>
      </p:pic>
      <p:pic>
        <p:nvPicPr>
          <p:cNvPr id="3" name="Gráfico 2">
            <a:extLst>
              <a:ext uri="{FF2B5EF4-FFF2-40B4-BE49-F238E27FC236}">
                <a16:creationId xmlns:a16="http://schemas.microsoft.com/office/drawing/2014/main" id="{B06ADE80-44F8-74C0-7F1F-C9D1B70356A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12256"/>
            <a:ext cx="12192000" cy="1498652"/>
          </a:xfrm>
          <a:prstGeom prst="rect">
            <a:avLst/>
          </a:prstGeom>
        </p:spPr>
      </p:pic>
      <p:pic>
        <p:nvPicPr>
          <p:cNvPr id="5" name="Picture 22">
            <a:extLst>
              <a:ext uri="{FF2B5EF4-FFF2-40B4-BE49-F238E27FC236}">
                <a16:creationId xmlns:a16="http://schemas.microsoft.com/office/drawing/2014/main" id="{3AE30440-A03D-6996-97E9-F76F250124D4}"/>
              </a:ext>
            </a:extLst>
          </p:cNvPr>
          <p:cNvPicPr>
            <a:picLocks noChangeAspect="1"/>
          </p:cNvPicPr>
          <p:nvPr userDrawn="1"/>
        </p:nvPicPr>
        <p:blipFill>
          <a:blip r:embed="rId7"/>
          <a:stretch>
            <a:fillRect/>
          </a:stretch>
        </p:blipFill>
        <p:spPr>
          <a:xfrm>
            <a:off x="484305" y="526952"/>
            <a:ext cx="1200145" cy="320039"/>
          </a:xfrm>
          <a:prstGeom prst="rect">
            <a:avLst/>
          </a:prstGeom>
        </p:spPr>
      </p:pic>
      <p:sp>
        <p:nvSpPr>
          <p:cNvPr id="6" name="Text Placeholder 1">
            <a:extLst>
              <a:ext uri="{FF2B5EF4-FFF2-40B4-BE49-F238E27FC236}">
                <a16:creationId xmlns:a16="http://schemas.microsoft.com/office/drawing/2014/main" id="{C6AFC7E5-1EDE-C921-F791-50C339C7F3FA}"/>
              </a:ext>
            </a:extLst>
          </p:cNvPr>
          <p:cNvSpPr txBox="1">
            <a:spLocks/>
          </p:cNvSpPr>
          <p:nvPr userDrawn="1"/>
        </p:nvSpPr>
        <p:spPr>
          <a:xfrm>
            <a:off x="484305" y="2951921"/>
            <a:ext cx="7868112" cy="3379127"/>
          </a:xfrm>
          <a:prstGeom prst="rect">
            <a:avLst/>
          </a:prstGeom>
          <a:solidFill>
            <a:srgbClr val="00377B">
              <a:alpha val="90000"/>
            </a:srgbClr>
          </a:solidFill>
        </p:spPr>
        <p:txBody>
          <a:bodyPr lIns="91440" tIns="45720" rIns="91440" bIns="45720" numCol="1" anchor="ctr"/>
          <a:lstStyle>
            <a:lvl1pPr marL="228600" indent="-22860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ontserra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b="0">
                <a:latin typeface="Montserrat"/>
              </a:rPr>
              <a:t>Running a pilot program is a viable way to test the effectiveness and potential benefits of implementing VR technology on campus. While </a:t>
            </a:r>
            <a:r>
              <a:rPr lang="en-US" sz="2000" b="1">
                <a:solidFill>
                  <a:srgbClr val="FFC000"/>
                </a:solidFill>
                <a:latin typeface="Montserrat"/>
              </a:rPr>
              <a:t>VR technology </a:t>
            </a:r>
            <a:r>
              <a:rPr lang="en-US" sz="2000" b="0">
                <a:latin typeface="Montserrat"/>
              </a:rPr>
              <a:t>still requires clear learning outcomes (LOs) and assessments, it transforms lessons into experiential journeys that enhance students' comprehension and retention of the subject matter.</a:t>
            </a:r>
            <a:br>
              <a:rPr lang="en-US" sz="2000" b="0">
                <a:latin typeface="Montserrat"/>
              </a:rPr>
            </a:br>
            <a:endParaRPr lang="en-US" sz="2400" b="0">
              <a:latin typeface="Montserrat"/>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400" b="1">
                <a:solidFill>
                  <a:srgbClr val="FFC000"/>
                </a:solidFill>
                <a:latin typeface="Montserrat"/>
              </a:rPr>
              <a:t>Session</a:t>
            </a:r>
            <a:r>
              <a:rPr lang="en-US" sz="1400" b="0">
                <a:latin typeface="Montserrat"/>
              </a:rPr>
              <a:t>: </a:t>
            </a:r>
            <a:r>
              <a:rPr lang="en-US" sz="1400" b="0" i="1">
                <a:latin typeface="Montserrat"/>
              </a:rPr>
              <a:t>Immersive Teaching Trailblazers: Extended Reality Experiences That Make Learning Stick</a:t>
            </a:r>
            <a:br>
              <a:rPr kumimoji="0" lang="en-US" sz="2000" b="0" i="0" u="none" strike="noStrike" kern="1200" cap="none" spc="0" normalizeH="0" baseline="0" noProof="0">
                <a:ln>
                  <a:noFill/>
                </a:ln>
                <a:solidFill>
                  <a:sysClr val="window" lastClr="FFFFFF"/>
                </a:solidFill>
                <a:effectLst/>
                <a:uLnTx/>
                <a:uFillTx/>
                <a:latin typeface="Montserrat" pitchFamily="2" charset="0"/>
                <a:ea typeface="+mn-ea"/>
                <a:cs typeface="+mn-cs"/>
              </a:rPr>
            </a:br>
            <a:endParaRPr kumimoji="0" lang="en-US" sz="1050" b="0" i="0" u="none" strike="noStrike" kern="1200" cap="none" spc="0" normalizeH="0" baseline="0" noProof="0">
              <a:ln>
                <a:noFill/>
              </a:ln>
              <a:solidFill>
                <a:sysClr val="window" lastClr="FFFFFF"/>
              </a:solidFill>
              <a:effectLst/>
              <a:uLnTx/>
              <a:uFillTx/>
              <a:latin typeface="Montserrat" pitchFamily="2" charset="0"/>
              <a:ea typeface="+mn-ea"/>
              <a:cs typeface="+mn-cs"/>
            </a:endParaRPr>
          </a:p>
        </p:txBody>
      </p:sp>
    </p:spTree>
    <p:extLst>
      <p:ext uri="{BB962C8B-B14F-4D97-AF65-F5344CB8AC3E}">
        <p14:creationId xmlns:p14="http://schemas.microsoft.com/office/powerpoint/2010/main" val="2342474491"/>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Dos objetos">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C2AE94-4022-3482-F610-BA4E7ECEF70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7454" y="0"/>
            <a:ext cx="12206907" cy="6858000"/>
          </a:xfrm>
          <a:prstGeom prst="rect">
            <a:avLst/>
          </a:prstGeom>
        </p:spPr>
      </p:pic>
      <p:pic>
        <p:nvPicPr>
          <p:cNvPr id="2" name="Gráfico 1">
            <a:extLst>
              <a:ext uri="{FF2B5EF4-FFF2-40B4-BE49-F238E27FC236}">
                <a16:creationId xmlns:a16="http://schemas.microsoft.com/office/drawing/2014/main" id="{8772955C-38B6-87EA-E888-ADD03FDDDEB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453" y="0"/>
            <a:ext cx="5753100" cy="1498652"/>
          </a:xfrm>
          <a:prstGeom prst="rect">
            <a:avLst/>
          </a:prstGeom>
        </p:spPr>
      </p:pic>
      <p:pic>
        <p:nvPicPr>
          <p:cNvPr id="3" name="Gráfico 2">
            <a:extLst>
              <a:ext uri="{FF2B5EF4-FFF2-40B4-BE49-F238E27FC236}">
                <a16:creationId xmlns:a16="http://schemas.microsoft.com/office/drawing/2014/main" id="{B06ADE80-44F8-74C0-7F1F-C9D1B70356A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12256"/>
            <a:ext cx="12192000" cy="1498652"/>
          </a:xfrm>
          <a:prstGeom prst="rect">
            <a:avLst/>
          </a:prstGeom>
        </p:spPr>
      </p:pic>
      <p:pic>
        <p:nvPicPr>
          <p:cNvPr id="5" name="Picture 22">
            <a:extLst>
              <a:ext uri="{FF2B5EF4-FFF2-40B4-BE49-F238E27FC236}">
                <a16:creationId xmlns:a16="http://schemas.microsoft.com/office/drawing/2014/main" id="{3AE30440-A03D-6996-97E9-F76F250124D4}"/>
              </a:ext>
            </a:extLst>
          </p:cNvPr>
          <p:cNvPicPr>
            <a:picLocks noChangeAspect="1"/>
          </p:cNvPicPr>
          <p:nvPr userDrawn="1"/>
        </p:nvPicPr>
        <p:blipFill>
          <a:blip r:embed="rId7"/>
          <a:stretch>
            <a:fillRect/>
          </a:stretch>
        </p:blipFill>
        <p:spPr>
          <a:xfrm>
            <a:off x="484305" y="526952"/>
            <a:ext cx="1200145" cy="320039"/>
          </a:xfrm>
          <a:prstGeom prst="rect">
            <a:avLst/>
          </a:prstGeom>
        </p:spPr>
      </p:pic>
      <p:sp>
        <p:nvSpPr>
          <p:cNvPr id="6" name="Text Placeholder 1">
            <a:extLst>
              <a:ext uri="{FF2B5EF4-FFF2-40B4-BE49-F238E27FC236}">
                <a16:creationId xmlns:a16="http://schemas.microsoft.com/office/drawing/2014/main" id="{0E25DBDB-B392-DD04-5C4D-AE58446E8E86}"/>
              </a:ext>
            </a:extLst>
          </p:cNvPr>
          <p:cNvSpPr txBox="1">
            <a:spLocks/>
          </p:cNvSpPr>
          <p:nvPr userDrawn="1"/>
        </p:nvSpPr>
        <p:spPr>
          <a:xfrm>
            <a:off x="5745647" y="3359426"/>
            <a:ext cx="6214228" cy="2379893"/>
          </a:xfrm>
          <a:prstGeom prst="rect">
            <a:avLst/>
          </a:prstGeom>
          <a:solidFill>
            <a:srgbClr val="00377B">
              <a:alpha val="90000"/>
            </a:srgbClr>
          </a:solidFill>
        </p:spPr>
        <p:txBody>
          <a:bodyPr lIns="91440" tIns="45720" rIns="91440" bIns="45720" numCol="1" anchor="ctr"/>
          <a:lstStyle>
            <a:lvl1pPr marL="228600" indent="-22860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ontserra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b="1" dirty="0">
                <a:solidFill>
                  <a:srgbClr val="FFC000"/>
                </a:solidFill>
                <a:latin typeface="Montserrat"/>
              </a:rPr>
              <a:t>HyFlex approaches </a:t>
            </a:r>
            <a:r>
              <a:rPr lang="en-US" sz="2000" b="0" dirty="0">
                <a:latin typeface="Montserrat"/>
              </a:rPr>
              <a:t>can directly support key initiatives in an institution's strategic plan and can have a significant impact on an institution's overall success.</a:t>
            </a:r>
            <a:br>
              <a:rPr lang="en-US" sz="2000" b="0" dirty="0">
                <a:latin typeface="Montserrat"/>
              </a:rPr>
            </a:br>
            <a:endParaRPr lang="en-US" sz="2400" b="0" dirty="0">
              <a:latin typeface="Montserrat"/>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400" b="1" dirty="0">
                <a:solidFill>
                  <a:srgbClr val="FFC000"/>
                </a:solidFill>
                <a:latin typeface="Montserrat"/>
              </a:rPr>
              <a:t>Session</a:t>
            </a:r>
            <a:r>
              <a:rPr lang="en-US" sz="1400" b="0" dirty="0">
                <a:solidFill>
                  <a:schemeClr val="bg1"/>
                </a:solidFill>
                <a:latin typeface="Montserrat"/>
              </a:rPr>
              <a:t>: </a:t>
            </a:r>
            <a:r>
              <a:rPr lang="en-US" sz="1400" b="0" i="1" dirty="0">
                <a:solidFill>
                  <a:schemeClr val="bg1"/>
                </a:solidFill>
                <a:latin typeface="Montserrat"/>
              </a:rPr>
              <a:t>HyFlex: A Transformative Student Success Strategy</a:t>
            </a:r>
            <a:br>
              <a:rPr kumimoji="0" lang="en-US" sz="2000" b="0" i="0" u="none" strike="noStrike" kern="1200" cap="none" spc="0" normalizeH="0" baseline="0" noProof="0" dirty="0">
                <a:ln>
                  <a:noFill/>
                </a:ln>
                <a:solidFill>
                  <a:sysClr val="window" lastClr="FFFFFF"/>
                </a:solidFill>
                <a:effectLst/>
                <a:uLnTx/>
                <a:uFillTx/>
                <a:latin typeface="Montserrat" pitchFamily="2" charset="0"/>
                <a:ea typeface="+mn-ea"/>
                <a:cs typeface="+mn-cs"/>
              </a:rPr>
            </a:br>
            <a:endParaRPr kumimoji="0" lang="en-US" sz="1050" b="0" i="0" u="none" strike="noStrike" kern="1200" cap="none" spc="0" normalizeH="0" baseline="0" noProof="0" dirty="0">
              <a:ln>
                <a:noFill/>
              </a:ln>
              <a:solidFill>
                <a:sysClr val="window" lastClr="FFFFFF"/>
              </a:solidFill>
              <a:effectLst/>
              <a:uLnTx/>
              <a:uFillTx/>
              <a:latin typeface="Montserrat" pitchFamily="2" charset="0"/>
              <a:ea typeface="+mn-ea"/>
              <a:cs typeface="+mn-cs"/>
            </a:endParaRPr>
          </a:p>
        </p:txBody>
      </p:sp>
    </p:spTree>
    <p:extLst>
      <p:ext uri="{BB962C8B-B14F-4D97-AF65-F5344CB8AC3E}">
        <p14:creationId xmlns:p14="http://schemas.microsoft.com/office/powerpoint/2010/main" val="1282184392"/>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Dos objetos">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46C4AA-9A86-6BE8-2B29-0F37AE7CAE37}"/>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7452" y="0"/>
            <a:ext cx="12192000" cy="6858000"/>
          </a:xfrm>
          <a:prstGeom prst="rect">
            <a:avLst/>
          </a:prstGeom>
        </p:spPr>
      </p:pic>
      <p:pic>
        <p:nvPicPr>
          <p:cNvPr id="2" name="Gráfico 1">
            <a:extLst>
              <a:ext uri="{FF2B5EF4-FFF2-40B4-BE49-F238E27FC236}">
                <a16:creationId xmlns:a16="http://schemas.microsoft.com/office/drawing/2014/main" id="{8772955C-38B6-87EA-E888-ADD03FDDDEB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453" y="0"/>
            <a:ext cx="5753100" cy="1498652"/>
          </a:xfrm>
          <a:prstGeom prst="rect">
            <a:avLst/>
          </a:prstGeom>
        </p:spPr>
      </p:pic>
      <p:pic>
        <p:nvPicPr>
          <p:cNvPr id="3" name="Gráfico 2">
            <a:extLst>
              <a:ext uri="{FF2B5EF4-FFF2-40B4-BE49-F238E27FC236}">
                <a16:creationId xmlns:a16="http://schemas.microsoft.com/office/drawing/2014/main" id="{B06ADE80-44F8-74C0-7F1F-C9D1B70356A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12256"/>
            <a:ext cx="12192000" cy="1498652"/>
          </a:xfrm>
          <a:prstGeom prst="rect">
            <a:avLst/>
          </a:prstGeom>
        </p:spPr>
      </p:pic>
      <p:pic>
        <p:nvPicPr>
          <p:cNvPr id="5" name="Picture 22">
            <a:extLst>
              <a:ext uri="{FF2B5EF4-FFF2-40B4-BE49-F238E27FC236}">
                <a16:creationId xmlns:a16="http://schemas.microsoft.com/office/drawing/2014/main" id="{3AE30440-A03D-6996-97E9-F76F250124D4}"/>
              </a:ext>
            </a:extLst>
          </p:cNvPr>
          <p:cNvPicPr>
            <a:picLocks noChangeAspect="1"/>
          </p:cNvPicPr>
          <p:nvPr userDrawn="1"/>
        </p:nvPicPr>
        <p:blipFill>
          <a:blip r:embed="rId7"/>
          <a:stretch>
            <a:fillRect/>
          </a:stretch>
        </p:blipFill>
        <p:spPr>
          <a:xfrm>
            <a:off x="484305" y="526952"/>
            <a:ext cx="1200145" cy="320039"/>
          </a:xfrm>
          <a:prstGeom prst="rect">
            <a:avLst/>
          </a:prstGeom>
        </p:spPr>
      </p:pic>
      <p:sp>
        <p:nvSpPr>
          <p:cNvPr id="6" name="Text Placeholder 1">
            <a:extLst>
              <a:ext uri="{FF2B5EF4-FFF2-40B4-BE49-F238E27FC236}">
                <a16:creationId xmlns:a16="http://schemas.microsoft.com/office/drawing/2014/main" id="{FF439D6D-3AFE-C108-7FF7-26DAE8ADF81B}"/>
              </a:ext>
            </a:extLst>
          </p:cNvPr>
          <p:cNvSpPr txBox="1">
            <a:spLocks/>
          </p:cNvSpPr>
          <p:nvPr userDrawn="1"/>
        </p:nvSpPr>
        <p:spPr>
          <a:xfrm>
            <a:off x="6240541" y="1123122"/>
            <a:ext cx="5753100" cy="3049076"/>
          </a:xfrm>
          <a:prstGeom prst="rect">
            <a:avLst/>
          </a:prstGeom>
          <a:solidFill>
            <a:srgbClr val="00377B">
              <a:alpha val="90000"/>
            </a:srgbClr>
          </a:solidFill>
        </p:spPr>
        <p:txBody>
          <a:bodyPr lIns="91440" tIns="45720" rIns="91440" bIns="45720" numCol="1" anchor="ctr"/>
          <a:lstStyle>
            <a:lvl1pPr marL="228600" indent="-22860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ontserra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b="0" i="0" u="none" strike="noStrike" dirty="0">
                <a:solidFill>
                  <a:schemeClr val="bg1"/>
                </a:solidFill>
                <a:effectLst/>
                <a:latin typeface="Montserrat"/>
              </a:rPr>
              <a:t>Students are increasingly favoring courses with </a:t>
            </a:r>
            <a:r>
              <a:rPr lang="en-US" sz="2000" b="1" i="0" u="none" strike="noStrike" dirty="0">
                <a:solidFill>
                  <a:srgbClr val="FFC000"/>
                </a:solidFill>
                <a:effectLst/>
                <a:latin typeface="Montserrat"/>
              </a:rPr>
              <a:t>online components</a:t>
            </a:r>
            <a:r>
              <a:rPr lang="en-US" sz="2000" b="0" i="0" u="none" strike="noStrike" dirty="0">
                <a:solidFill>
                  <a:schemeClr val="bg1"/>
                </a:solidFill>
                <a:effectLst/>
                <a:latin typeface="Montserrat"/>
              </a:rPr>
              <a:t>. </a:t>
            </a:r>
            <a:r>
              <a:rPr lang="en-US" sz="2000" b="0" i="0" u="none" strike="noStrike">
                <a:solidFill>
                  <a:schemeClr val="bg1"/>
                </a:solidFill>
                <a:effectLst/>
                <a:latin typeface="Montserrat"/>
              </a:rPr>
              <a:t>Students indicated that they feel face-to-face instruction is more rigorous and rated having online components such as online assignments and homework as very or extremely important.</a:t>
            </a:r>
            <a:r>
              <a:rPr lang="en-US" sz="2000" b="0">
                <a:solidFill>
                  <a:schemeClr val="bg1"/>
                </a:solidFill>
                <a:latin typeface="Montserrat"/>
              </a:rPr>
              <a:t> </a:t>
            </a:r>
            <a:br>
              <a:rPr lang="en-US" sz="2000" b="0">
                <a:solidFill>
                  <a:srgbClr val="000000"/>
                </a:solidFill>
                <a:latin typeface="Montserrat"/>
              </a:rPr>
            </a:br>
            <a:endParaRPr lang="en-US" sz="2400" b="0">
              <a:latin typeface="Montserrat"/>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400" b="1" dirty="0">
                <a:solidFill>
                  <a:srgbClr val="FFC000"/>
                </a:solidFill>
                <a:latin typeface="Montserrat"/>
              </a:rPr>
              <a:t>Session</a:t>
            </a:r>
            <a:r>
              <a:rPr lang="en-US" sz="1400" b="0" dirty="0">
                <a:solidFill>
                  <a:schemeClr val="bg1"/>
                </a:solidFill>
                <a:latin typeface="Montserrat"/>
              </a:rPr>
              <a:t>:</a:t>
            </a:r>
            <a:r>
              <a:rPr lang="en-US" sz="1400" b="1" dirty="0">
                <a:solidFill>
                  <a:srgbClr val="FFC000"/>
                </a:solidFill>
                <a:latin typeface="Montserrat"/>
              </a:rPr>
              <a:t> </a:t>
            </a:r>
            <a:r>
              <a:rPr lang="en-US" sz="1400" b="0" i="1" dirty="0">
                <a:solidFill>
                  <a:schemeClr val="bg1"/>
                </a:solidFill>
                <a:latin typeface="Montserrat"/>
              </a:rPr>
              <a:t>The Future is Hybrid</a:t>
            </a:r>
            <a:endParaRPr kumimoji="0" lang="en-US" sz="1050" b="0" i="1" u="none" strike="noStrike" kern="1200" cap="none" spc="0" normalizeH="0" baseline="0" noProof="0" dirty="0">
              <a:ln>
                <a:noFill/>
              </a:ln>
              <a:solidFill>
                <a:sysClr val="window" lastClr="FFFFFF"/>
              </a:solidFill>
              <a:effectLst/>
              <a:uLnTx/>
              <a:uFillTx/>
              <a:latin typeface="Montserrat" pitchFamily="2" charset="0"/>
              <a:ea typeface="+mn-ea"/>
              <a:cs typeface="+mn-cs"/>
            </a:endParaRPr>
          </a:p>
        </p:txBody>
      </p:sp>
    </p:spTree>
    <p:extLst>
      <p:ext uri="{BB962C8B-B14F-4D97-AF65-F5344CB8AC3E}">
        <p14:creationId xmlns:p14="http://schemas.microsoft.com/office/powerpoint/2010/main" val="2884264704"/>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227A9-DBF4-9B74-F87A-673D5D7EAF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CE7F5E-B9B4-D4E9-9A3D-5BDA359F51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E25EFF-BBBC-2C79-1D0D-A33B6FE9AE67}"/>
              </a:ext>
            </a:extLst>
          </p:cNvPr>
          <p:cNvSpPr>
            <a:spLocks noGrp="1"/>
          </p:cNvSpPr>
          <p:nvPr>
            <p:ph type="dt" sz="half" idx="10"/>
          </p:nvPr>
        </p:nvSpPr>
        <p:spPr/>
        <p:txBody>
          <a:bodyPr/>
          <a:lstStyle/>
          <a:p>
            <a:fld id="{3964A497-3B8F-4C18-A91D-4A1FCD5CFB75}" type="datetimeFigureOut">
              <a:rPr lang="en-US" smtClean="0"/>
              <a:t>8/7/23</a:t>
            </a:fld>
            <a:endParaRPr lang="en-US"/>
          </a:p>
        </p:txBody>
      </p:sp>
      <p:sp>
        <p:nvSpPr>
          <p:cNvPr id="5" name="Footer Placeholder 4">
            <a:extLst>
              <a:ext uri="{FF2B5EF4-FFF2-40B4-BE49-F238E27FC236}">
                <a16:creationId xmlns:a16="http://schemas.microsoft.com/office/drawing/2014/main" id="{CEA1B9B7-00E9-FD56-47F3-F506833ED3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4EB3B9-69E2-BD2B-16D9-33DBD4A4ED34}"/>
              </a:ext>
            </a:extLst>
          </p:cNvPr>
          <p:cNvSpPr>
            <a:spLocks noGrp="1"/>
          </p:cNvSpPr>
          <p:nvPr>
            <p:ph type="sldNum" sz="quarter" idx="12"/>
          </p:nvPr>
        </p:nvSpPr>
        <p:spPr/>
        <p:txBody>
          <a:bodyPr/>
          <a:lstStyle/>
          <a:p>
            <a:fld id="{73774CE3-9D38-43A5-9822-D1867FDDB935}" type="slidenum">
              <a:rPr lang="en-US" smtClean="0"/>
              <a:t>‹#›</a:t>
            </a:fld>
            <a:endParaRPr lang="en-US"/>
          </a:p>
        </p:txBody>
      </p:sp>
    </p:spTree>
    <p:extLst>
      <p:ext uri="{BB962C8B-B14F-4D97-AF65-F5344CB8AC3E}">
        <p14:creationId xmlns:p14="http://schemas.microsoft.com/office/powerpoint/2010/main" val="3188212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91C10-E096-03E3-3E5B-B68651A9B7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9FAAFB-D375-5FF2-E745-BE3BBD304B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B41384-781B-A991-2177-5FB5E308E1A7}"/>
              </a:ext>
            </a:extLst>
          </p:cNvPr>
          <p:cNvSpPr>
            <a:spLocks noGrp="1"/>
          </p:cNvSpPr>
          <p:nvPr>
            <p:ph type="dt" sz="half" idx="10"/>
          </p:nvPr>
        </p:nvSpPr>
        <p:spPr/>
        <p:txBody>
          <a:bodyPr/>
          <a:lstStyle/>
          <a:p>
            <a:fld id="{3964A497-3B8F-4C18-A91D-4A1FCD5CFB75}" type="datetimeFigureOut">
              <a:rPr lang="en-US" smtClean="0"/>
              <a:t>8/7/23</a:t>
            </a:fld>
            <a:endParaRPr lang="en-US"/>
          </a:p>
        </p:txBody>
      </p:sp>
      <p:sp>
        <p:nvSpPr>
          <p:cNvPr id="5" name="Footer Placeholder 4">
            <a:extLst>
              <a:ext uri="{FF2B5EF4-FFF2-40B4-BE49-F238E27FC236}">
                <a16:creationId xmlns:a16="http://schemas.microsoft.com/office/drawing/2014/main" id="{F4D48ED9-21C2-1C4E-EC28-F222CF9A93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014D55-8119-19BB-A3B0-53CB228D0531}"/>
              </a:ext>
            </a:extLst>
          </p:cNvPr>
          <p:cNvSpPr>
            <a:spLocks noGrp="1"/>
          </p:cNvSpPr>
          <p:nvPr>
            <p:ph type="sldNum" sz="quarter" idx="12"/>
          </p:nvPr>
        </p:nvSpPr>
        <p:spPr/>
        <p:txBody>
          <a:bodyPr/>
          <a:lstStyle/>
          <a:p>
            <a:fld id="{73774CE3-9D38-43A5-9822-D1867FDDB935}" type="slidenum">
              <a:rPr lang="en-US" smtClean="0"/>
              <a:t>‹#›</a:t>
            </a:fld>
            <a:endParaRPr lang="en-US"/>
          </a:p>
        </p:txBody>
      </p:sp>
    </p:spTree>
    <p:extLst>
      <p:ext uri="{BB962C8B-B14F-4D97-AF65-F5344CB8AC3E}">
        <p14:creationId xmlns:p14="http://schemas.microsoft.com/office/powerpoint/2010/main" val="650302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F7F25-2C50-7732-ADAD-2B9CEF18D9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7F46A8-C365-5C25-8E23-40AC8627CA6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9E97CA-22A0-30AF-648A-DAC6138226B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DAD7FD-C719-F46B-D287-F264FA3863FD}"/>
              </a:ext>
            </a:extLst>
          </p:cNvPr>
          <p:cNvSpPr>
            <a:spLocks noGrp="1"/>
          </p:cNvSpPr>
          <p:nvPr>
            <p:ph type="dt" sz="half" idx="10"/>
          </p:nvPr>
        </p:nvSpPr>
        <p:spPr/>
        <p:txBody>
          <a:bodyPr/>
          <a:lstStyle/>
          <a:p>
            <a:fld id="{3964A497-3B8F-4C18-A91D-4A1FCD5CFB75}" type="datetimeFigureOut">
              <a:rPr lang="en-US" smtClean="0"/>
              <a:t>8/7/23</a:t>
            </a:fld>
            <a:endParaRPr lang="en-US"/>
          </a:p>
        </p:txBody>
      </p:sp>
      <p:sp>
        <p:nvSpPr>
          <p:cNvPr id="6" name="Footer Placeholder 5">
            <a:extLst>
              <a:ext uri="{FF2B5EF4-FFF2-40B4-BE49-F238E27FC236}">
                <a16:creationId xmlns:a16="http://schemas.microsoft.com/office/drawing/2014/main" id="{C0C0C278-88B3-0635-1762-E404536765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31B54D7-7A85-DC30-0848-67944B6374D4}"/>
              </a:ext>
            </a:extLst>
          </p:cNvPr>
          <p:cNvSpPr>
            <a:spLocks noGrp="1"/>
          </p:cNvSpPr>
          <p:nvPr>
            <p:ph type="sldNum" sz="quarter" idx="12"/>
          </p:nvPr>
        </p:nvSpPr>
        <p:spPr/>
        <p:txBody>
          <a:bodyPr/>
          <a:lstStyle/>
          <a:p>
            <a:fld id="{73774CE3-9D38-43A5-9822-D1867FDDB935}" type="slidenum">
              <a:rPr lang="en-US" smtClean="0"/>
              <a:t>‹#›</a:t>
            </a:fld>
            <a:endParaRPr lang="en-US"/>
          </a:p>
        </p:txBody>
      </p:sp>
    </p:spTree>
    <p:extLst>
      <p:ext uri="{BB962C8B-B14F-4D97-AF65-F5344CB8AC3E}">
        <p14:creationId xmlns:p14="http://schemas.microsoft.com/office/powerpoint/2010/main" val="16604333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9AAF8-7665-0D94-E3D7-654004C4CD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A36FD2-D381-55E7-A3F5-26D5936942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BFFD91-EC36-AFEB-98F6-CCB593DB1ED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2181D20-1788-570C-F492-A01DBB128B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06CBD8-C41D-8AEA-2A40-1E3F148DFF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FC80DB-29BB-D3DA-9297-AB1A8EE73079}"/>
              </a:ext>
            </a:extLst>
          </p:cNvPr>
          <p:cNvSpPr>
            <a:spLocks noGrp="1"/>
          </p:cNvSpPr>
          <p:nvPr>
            <p:ph type="dt" sz="half" idx="10"/>
          </p:nvPr>
        </p:nvSpPr>
        <p:spPr/>
        <p:txBody>
          <a:bodyPr/>
          <a:lstStyle/>
          <a:p>
            <a:fld id="{3964A497-3B8F-4C18-A91D-4A1FCD5CFB75}" type="datetimeFigureOut">
              <a:rPr lang="en-US" smtClean="0"/>
              <a:t>8/7/23</a:t>
            </a:fld>
            <a:endParaRPr lang="en-US"/>
          </a:p>
        </p:txBody>
      </p:sp>
      <p:sp>
        <p:nvSpPr>
          <p:cNvPr id="8" name="Footer Placeholder 7">
            <a:extLst>
              <a:ext uri="{FF2B5EF4-FFF2-40B4-BE49-F238E27FC236}">
                <a16:creationId xmlns:a16="http://schemas.microsoft.com/office/drawing/2014/main" id="{20806677-9EEC-CE33-565E-3E9BAF00D4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5155D5-7FAB-34A0-3A8E-5FDD2DF2CF39}"/>
              </a:ext>
            </a:extLst>
          </p:cNvPr>
          <p:cNvSpPr>
            <a:spLocks noGrp="1"/>
          </p:cNvSpPr>
          <p:nvPr>
            <p:ph type="sldNum" sz="quarter" idx="12"/>
          </p:nvPr>
        </p:nvSpPr>
        <p:spPr/>
        <p:txBody>
          <a:bodyPr/>
          <a:lstStyle/>
          <a:p>
            <a:fld id="{73774CE3-9D38-43A5-9822-D1867FDDB935}" type="slidenum">
              <a:rPr lang="en-US" smtClean="0"/>
              <a:t>‹#›</a:t>
            </a:fld>
            <a:endParaRPr lang="en-US"/>
          </a:p>
        </p:txBody>
      </p:sp>
    </p:spTree>
    <p:extLst>
      <p:ext uri="{BB962C8B-B14F-4D97-AF65-F5344CB8AC3E}">
        <p14:creationId xmlns:p14="http://schemas.microsoft.com/office/powerpoint/2010/main" val="917911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EE22A-43BC-F306-7328-480406D02E7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B31773-369D-643D-3151-35308261F043}"/>
              </a:ext>
            </a:extLst>
          </p:cNvPr>
          <p:cNvSpPr>
            <a:spLocks noGrp="1"/>
          </p:cNvSpPr>
          <p:nvPr>
            <p:ph type="dt" sz="half" idx="10"/>
          </p:nvPr>
        </p:nvSpPr>
        <p:spPr/>
        <p:txBody>
          <a:bodyPr/>
          <a:lstStyle/>
          <a:p>
            <a:fld id="{3964A497-3B8F-4C18-A91D-4A1FCD5CFB75}" type="datetimeFigureOut">
              <a:rPr lang="en-US" smtClean="0"/>
              <a:t>8/7/23</a:t>
            </a:fld>
            <a:endParaRPr lang="en-US"/>
          </a:p>
        </p:txBody>
      </p:sp>
      <p:sp>
        <p:nvSpPr>
          <p:cNvPr id="4" name="Footer Placeholder 3">
            <a:extLst>
              <a:ext uri="{FF2B5EF4-FFF2-40B4-BE49-F238E27FC236}">
                <a16:creationId xmlns:a16="http://schemas.microsoft.com/office/drawing/2014/main" id="{2ACBDEFD-5EA9-784F-1DED-2F72CC2F74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9E82B1-64B9-EEAA-8158-7349C79DB7BF}"/>
              </a:ext>
            </a:extLst>
          </p:cNvPr>
          <p:cNvSpPr>
            <a:spLocks noGrp="1"/>
          </p:cNvSpPr>
          <p:nvPr>
            <p:ph type="sldNum" sz="quarter" idx="12"/>
          </p:nvPr>
        </p:nvSpPr>
        <p:spPr/>
        <p:txBody>
          <a:bodyPr/>
          <a:lstStyle/>
          <a:p>
            <a:fld id="{73774CE3-9D38-43A5-9822-D1867FDDB935}" type="slidenum">
              <a:rPr lang="en-US" smtClean="0"/>
              <a:t>‹#›</a:t>
            </a:fld>
            <a:endParaRPr lang="en-US"/>
          </a:p>
        </p:txBody>
      </p:sp>
    </p:spTree>
    <p:extLst>
      <p:ext uri="{BB962C8B-B14F-4D97-AF65-F5344CB8AC3E}">
        <p14:creationId xmlns:p14="http://schemas.microsoft.com/office/powerpoint/2010/main" val="2122957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223B70-87F1-8B1F-A2B8-3EFF066AE857}"/>
              </a:ext>
            </a:extLst>
          </p:cNvPr>
          <p:cNvSpPr>
            <a:spLocks noGrp="1"/>
          </p:cNvSpPr>
          <p:nvPr>
            <p:ph type="dt" sz="half" idx="10"/>
          </p:nvPr>
        </p:nvSpPr>
        <p:spPr/>
        <p:txBody>
          <a:bodyPr/>
          <a:lstStyle/>
          <a:p>
            <a:fld id="{3964A497-3B8F-4C18-A91D-4A1FCD5CFB75}" type="datetimeFigureOut">
              <a:rPr lang="en-US" smtClean="0"/>
              <a:t>8/7/23</a:t>
            </a:fld>
            <a:endParaRPr lang="en-US"/>
          </a:p>
        </p:txBody>
      </p:sp>
      <p:sp>
        <p:nvSpPr>
          <p:cNvPr id="3" name="Footer Placeholder 2">
            <a:extLst>
              <a:ext uri="{FF2B5EF4-FFF2-40B4-BE49-F238E27FC236}">
                <a16:creationId xmlns:a16="http://schemas.microsoft.com/office/drawing/2014/main" id="{3A0E5080-48AF-E0CF-4F2D-C6EBE90B70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962A89-20BC-E1AF-A1FB-C0C17E53460C}"/>
              </a:ext>
            </a:extLst>
          </p:cNvPr>
          <p:cNvSpPr>
            <a:spLocks noGrp="1"/>
          </p:cNvSpPr>
          <p:nvPr>
            <p:ph type="sldNum" sz="quarter" idx="12"/>
          </p:nvPr>
        </p:nvSpPr>
        <p:spPr/>
        <p:txBody>
          <a:bodyPr/>
          <a:lstStyle/>
          <a:p>
            <a:fld id="{73774CE3-9D38-43A5-9822-D1867FDDB935}" type="slidenum">
              <a:rPr lang="en-US" smtClean="0"/>
              <a:t>‹#›</a:t>
            </a:fld>
            <a:endParaRPr lang="en-US"/>
          </a:p>
        </p:txBody>
      </p:sp>
    </p:spTree>
    <p:extLst>
      <p:ext uri="{BB962C8B-B14F-4D97-AF65-F5344CB8AC3E}">
        <p14:creationId xmlns:p14="http://schemas.microsoft.com/office/powerpoint/2010/main" val="1232586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75E61-8D9E-8235-2B18-F0F66A16FB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A662247-ECD3-6DEE-FBE9-85E613CFA1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FB26B86-6AD2-A3E2-FE1D-2CBC5B9D40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016362-3BDC-0876-8D69-2D91FCB88933}"/>
              </a:ext>
            </a:extLst>
          </p:cNvPr>
          <p:cNvSpPr>
            <a:spLocks noGrp="1"/>
          </p:cNvSpPr>
          <p:nvPr>
            <p:ph type="dt" sz="half" idx="10"/>
          </p:nvPr>
        </p:nvSpPr>
        <p:spPr/>
        <p:txBody>
          <a:bodyPr/>
          <a:lstStyle/>
          <a:p>
            <a:fld id="{3964A497-3B8F-4C18-A91D-4A1FCD5CFB75}" type="datetimeFigureOut">
              <a:rPr lang="en-US" smtClean="0"/>
              <a:t>8/7/23</a:t>
            </a:fld>
            <a:endParaRPr lang="en-US"/>
          </a:p>
        </p:txBody>
      </p:sp>
      <p:sp>
        <p:nvSpPr>
          <p:cNvPr id="6" name="Footer Placeholder 5">
            <a:extLst>
              <a:ext uri="{FF2B5EF4-FFF2-40B4-BE49-F238E27FC236}">
                <a16:creationId xmlns:a16="http://schemas.microsoft.com/office/drawing/2014/main" id="{A199D8D0-5AD1-6CFB-F166-23C3325599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D7E87D-A4F5-BAE8-DD56-D3752EC66CDF}"/>
              </a:ext>
            </a:extLst>
          </p:cNvPr>
          <p:cNvSpPr>
            <a:spLocks noGrp="1"/>
          </p:cNvSpPr>
          <p:nvPr>
            <p:ph type="sldNum" sz="quarter" idx="12"/>
          </p:nvPr>
        </p:nvSpPr>
        <p:spPr/>
        <p:txBody>
          <a:bodyPr/>
          <a:lstStyle/>
          <a:p>
            <a:fld id="{73774CE3-9D38-43A5-9822-D1867FDDB935}" type="slidenum">
              <a:rPr lang="en-US" smtClean="0"/>
              <a:t>‹#›</a:t>
            </a:fld>
            <a:endParaRPr lang="en-US"/>
          </a:p>
        </p:txBody>
      </p:sp>
    </p:spTree>
    <p:extLst>
      <p:ext uri="{BB962C8B-B14F-4D97-AF65-F5344CB8AC3E}">
        <p14:creationId xmlns:p14="http://schemas.microsoft.com/office/powerpoint/2010/main" val="2010525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2C5E3-9818-9523-22E9-4108D2D467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9A537A-B41C-ED37-9BEF-7DB695F17B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1988BF-B619-91EA-9A24-AAC45038B2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99F52C-FB3D-B7F2-3096-AAEF1AE2B309}"/>
              </a:ext>
            </a:extLst>
          </p:cNvPr>
          <p:cNvSpPr>
            <a:spLocks noGrp="1"/>
          </p:cNvSpPr>
          <p:nvPr>
            <p:ph type="dt" sz="half" idx="10"/>
          </p:nvPr>
        </p:nvSpPr>
        <p:spPr/>
        <p:txBody>
          <a:bodyPr/>
          <a:lstStyle/>
          <a:p>
            <a:fld id="{3964A497-3B8F-4C18-A91D-4A1FCD5CFB75}" type="datetimeFigureOut">
              <a:rPr lang="en-US" smtClean="0"/>
              <a:t>8/7/23</a:t>
            </a:fld>
            <a:endParaRPr lang="en-US"/>
          </a:p>
        </p:txBody>
      </p:sp>
      <p:sp>
        <p:nvSpPr>
          <p:cNvPr id="6" name="Footer Placeholder 5">
            <a:extLst>
              <a:ext uri="{FF2B5EF4-FFF2-40B4-BE49-F238E27FC236}">
                <a16:creationId xmlns:a16="http://schemas.microsoft.com/office/drawing/2014/main" id="{FBCAD620-F041-97A3-AF4A-3B77A9FFF8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4C3CC6-6A5E-5055-3EF2-0C2AF95EC212}"/>
              </a:ext>
            </a:extLst>
          </p:cNvPr>
          <p:cNvSpPr>
            <a:spLocks noGrp="1"/>
          </p:cNvSpPr>
          <p:nvPr>
            <p:ph type="sldNum" sz="quarter" idx="12"/>
          </p:nvPr>
        </p:nvSpPr>
        <p:spPr/>
        <p:txBody>
          <a:bodyPr/>
          <a:lstStyle/>
          <a:p>
            <a:fld id="{73774CE3-9D38-43A5-9822-D1867FDDB935}" type="slidenum">
              <a:rPr lang="en-US" smtClean="0"/>
              <a:t>‹#›</a:t>
            </a:fld>
            <a:endParaRPr lang="en-US"/>
          </a:p>
        </p:txBody>
      </p:sp>
    </p:spTree>
    <p:extLst>
      <p:ext uri="{BB962C8B-B14F-4D97-AF65-F5344CB8AC3E}">
        <p14:creationId xmlns:p14="http://schemas.microsoft.com/office/powerpoint/2010/main" val="201027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4D6CE6-C5F6-E556-AE16-7385AC4103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B08DE7-ABDC-EA4B-011C-8BBB738555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34D1EE-F0F7-096D-DC61-DE6E58A43A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64A497-3B8F-4C18-A91D-4A1FCD5CFB75}" type="datetimeFigureOut">
              <a:rPr lang="en-US" smtClean="0"/>
              <a:t>8/7/23</a:t>
            </a:fld>
            <a:endParaRPr lang="en-US"/>
          </a:p>
        </p:txBody>
      </p:sp>
      <p:sp>
        <p:nvSpPr>
          <p:cNvPr id="5" name="Footer Placeholder 4">
            <a:extLst>
              <a:ext uri="{FF2B5EF4-FFF2-40B4-BE49-F238E27FC236}">
                <a16:creationId xmlns:a16="http://schemas.microsoft.com/office/drawing/2014/main" id="{CCF1CD2F-CBC7-71B1-9AA8-7373467175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181AD9-116A-BFA4-0D0D-C2775B02EE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774CE3-9D38-43A5-9822-D1867FDDB935}" type="slidenum">
              <a:rPr lang="en-US" smtClean="0"/>
              <a:t>‹#›</a:t>
            </a:fld>
            <a:endParaRPr lang="en-US"/>
          </a:p>
        </p:txBody>
      </p:sp>
    </p:spTree>
    <p:extLst>
      <p:ext uri="{BB962C8B-B14F-4D97-AF65-F5344CB8AC3E}">
        <p14:creationId xmlns:p14="http://schemas.microsoft.com/office/powerpoint/2010/main" val="2495914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4" r:id="rId12"/>
    <p:sldLayoutId id="2147483668" r:id="rId13"/>
    <p:sldLayoutId id="2147483667" r:id="rId14"/>
    <p:sldLayoutId id="2147483665" r:id="rId15"/>
    <p:sldLayoutId id="214748366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emf"/><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400EC6-27DD-99C8-4E96-AE2C67A25494}"/>
              </a:ext>
            </a:extLst>
          </p:cNvPr>
          <p:cNvPicPr>
            <a:picLocks noChangeAspect="1"/>
          </p:cNvPicPr>
          <p:nvPr/>
        </p:nvPicPr>
        <p:blipFill>
          <a:blip r:embed="rId2"/>
          <a:stretch>
            <a:fillRect/>
          </a:stretch>
        </p:blipFill>
        <p:spPr>
          <a:xfrm>
            <a:off x="0" y="0"/>
            <a:ext cx="12191999" cy="6858000"/>
          </a:xfrm>
          <a:prstGeom prst="rect">
            <a:avLst/>
          </a:prstGeom>
        </p:spPr>
      </p:pic>
      <p:pic>
        <p:nvPicPr>
          <p:cNvPr id="5" name="Gráfico 1">
            <a:extLst>
              <a:ext uri="{FF2B5EF4-FFF2-40B4-BE49-F238E27FC236}">
                <a16:creationId xmlns:a16="http://schemas.microsoft.com/office/drawing/2014/main" id="{811FB11A-E7D3-E6C4-2982-DD69DF34DF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53" y="0"/>
            <a:ext cx="5753100" cy="1498652"/>
          </a:xfrm>
          <a:prstGeom prst="rect">
            <a:avLst/>
          </a:prstGeom>
        </p:spPr>
      </p:pic>
      <p:pic>
        <p:nvPicPr>
          <p:cNvPr id="4" name="Gráfico 2">
            <a:extLst>
              <a:ext uri="{FF2B5EF4-FFF2-40B4-BE49-F238E27FC236}">
                <a16:creationId xmlns:a16="http://schemas.microsoft.com/office/drawing/2014/main" id="{36F251A8-9059-BB9D-44ED-015745F3CE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12257"/>
            <a:ext cx="12192000" cy="1525135"/>
          </a:xfrm>
          <a:prstGeom prst="rect">
            <a:avLst/>
          </a:prstGeom>
        </p:spPr>
      </p:pic>
      <p:pic>
        <p:nvPicPr>
          <p:cNvPr id="6" name="Picture 22">
            <a:extLst>
              <a:ext uri="{FF2B5EF4-FFF2-40B4-BE49-F238E27FC236}">
                <a16:creationId xmlns:a16="http://schemas.microsoft.com/office/drawing/2014/main" id="{B7F74F9F-DB3C-2BBD-113A-2AC3C4B1F9F1}"/>
              </a:ext>
            </a:extLst>
          </p:cNvPr>
          <p:cNvPicPr>
            <a:picLocks noChangeAspect="1"/>
          </p:cNvPicPr>
          <p:nvPr/>
        </p:nvPicPr>
        <p:blipFill>
          <a:blip r:embed="rId7"/>
          <a:stretch>
            <a:fillRect/>
          </a:stretch>
        </p:blipFill>
        <p:spPr>
          <a:xfrm>
            <a:off x="484305" y="526952"/>
            <a:ext cx="1200145" cy="320039"/>
          </a:xfrm>
          <a:prstGeom prst="rect">
            <a:avLst/>
          </a:prstGeom>
        </p:spPr>
      </p:pic>
      <p:sp>
        <p:nvSpPr>
          <p:cNvPr id="8" name="Text Placeholder 1">
            <a:extLst>
              <a:ext uri="{FF2B5EF4-FFF2-40B4-BE49-F238E27FC236}">
                <a16:creationId xmlns:a16="http://schemas.microsoft.com/office/drawing/2014/main" id="{7EFA6546-7B60-C918-EC19-31101F804225}"/>
              </a:ext>
            </a:extLst>
          </p:cNvPr>
          <p:cNvSpPr txBox="1">
            <a:spLocks/>
          </p:cNvSpPr>
          <p:nvPr/>
        </p:nvSpPr>
        <p:spPr>
          <a:xfrm>
            <a:off x="978408" y="3771900"/>
            <a:ext cx="7068312" cy="2203704"/>
          </a:xfrm>
          <a:prstGeom prst="rect">
            <a:avLst/>
          </a:prstGeom>
          <a:solidFill>
            <a:srgbClr val="00377B">
              <a:alpha val="90000"/>
            </a:srgbClr>
          </a:solidFill>
        </p:spPr>
        <p:txBody>
          <a:bodyPr lIns="91440" tIns="45720" rIns="91440" bIns="45720" numCol="1" anchor="ctr"/>
          <a:lstStyle>
            <a:lvl1pPr marL="228600" indent="-22860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ontserrat"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3200" dirty="0">
              <a:solidFill>
                <a:sysClr val="window" lastClr="FFFFFF"/>
              </a:solidFill>
            </a:endParaRP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3200" dirty="0">
                <a:latin typeface="Montserrat"/>
              </a:rPr>
              <a:t>Executive Summary</a:t>
            </a:r>
          </a:p>
          <a:p>
            <a:pPr algn="ctr">
              <a:defRPr/>
            </a:pPr>
            <a:r>
              <a:rPr lang="en-US" sz="2200" i="1" dirty="0">
                <a:latin typeface="Montserrat"/>
              </a:rPr>
              <a:t>Innovations in Teaching &amp; Learning </a:t>
            </a:r>
            <a:r>
              <a:rPr lang="en-US" sz="2200" dirty="0">
                <a:latin typeface="Montserrat"/>
              </a:rPr>
              <a:t>Strand</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lang="en-US" sz="2000" b="0" i="0" u="none" strike="noStrike" kern="1200" cap="none" spc="0" normalizeH="0" baseline="0" noProof="0" dirty="0">
                <a:ln>
                  <a:noFill/>
                </a:ln>
                <a:effectLst/>
                <a:uLnTx/>
                <a:uFillTx/>
                <a:latin typeface="Montserrat" pitchFamily="2" charset="0"/>
              </a:rPr>
            </a:br>
            <a:endParaRPr kumimoji="0" lang="en-US" sz="1050" b="0" i="0" u="none" strike="noStrike" kern="1200" cap="none" spc="0" normalizeH="0" baseline="0" noProof="0" dirty="0">
              <a:ln>
                <a:noFill/>
              </a:ln>
              <a:solidFill>
                <a:sysClr val="window" lastClr="FFFFFF"/>
              </a:solidFill>
              <a:effectLst/>
              <a:uLnTx/>
              <a:uFillTx/>
              <a:latin typeface="Montserrat" pitchFamily="2" charset="0"/>
              <a:ea typeface="+mn-ea"/>
              <a:cs typeface="+mn-cs"/>
            </a:endParaRPr>
          </a:p>
        </p:txBody>
      </p:sp>
    </p:spTree>
    <p:extLst>
      <p:ext uri="{BB962C8B-B14F-4D97-AF65-F5344CB8AC3E}">
        <p14:creationId xmlns:p14="http://schemas.microsoft.com/office/powerpoint/2010/main" val="2206552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739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8959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3411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2056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70458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366</TotalTime>
  <Words>9</Words>
  <Application>Microsoft Macintosh PowerPoint</Application>
  <PresentationFormat>Widescreen</PresentationFormat>
  <Paragraphs>4</Paragraphs>
  <Slides>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Calibri Light</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Ouimet</dc:creator>
  <cp:lastModifiedBy>Tracey Allen</cp:lastModifiedBy>
  <cp:revision>2</cp:revision>
  <dcterms:created xsi:type="dcterms:W3CDTF">2023-07-21T15:08:42Z</dcterms:created>
  <dcterms:modified xsi:type="dcterms:W3CDTF">2023-08-07T13:17:25Z</dcterms:modified>
</cp:coreProperties>
</file>